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</p:sldIdLst>
  <p:sldSz cx="11430000" cy="16865600"/>
  <p:notesSz cx="11430000" cy="168656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1998027"/>
            <a:ext cx="9715500" cy="13535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609340"/>
            <a:ext cx="8001000" cy="16113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00" b="1" i="0">
                <a:solidFill>
                  <a:srgbClr val="F0F4F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00" b="1" i="0">
                <a:solidFill>
                  <a:srgbClr val="F0F4F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71500" y="1482407"/>
            <a:ext cx="4972050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886450" y="1482407"/>
            <a:ext cx="4972050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00" b="1" i="0">
                <a:solidFill>
                  <a:srgbClr val="F0F4F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3"/>
            <a:ext cx="11430000" cy="1686455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33"/>
            <a:ext cx="11430000" cy="16864550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0" y="33"/>
            <a:ext cx="11430000" cy="16864965"/>
          </a:xfrm>
          <a:custGeom>
            <a:avLst/>
            <a:gdLst/>
            <a:ahLst/>
            <a:cxnLst/>
            <a:rect l="l" t="t" r="r" b="b"/>
            <a:pathLst>
              <a:path w="11430000" h="16864965">
                <a:moveTo>
                  <a:pt x="11429999" y="0"/>
                </a:moveTo>
                <a:lnTo>
                  <a:pt x="0" y="0"/>
                </a:lnTo>
                <a:lnTo>
                  <a:pt x="0" y="16864550"/>
                </a:lnTo>
                <a:lnTo>
                  <a:pt x="11429999" y="16864550"/>
                </a:lnTo>
                <a:lnTo>
                  <a:pt x="11429999" y="0"/>
                </a:lnTo>
                <a:close/>
              </a:path>
            </a:pathLst>
          </a:custGeom>
          <a:solidFill>
            <a:srgbClr val="152025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918125" y="453637"/>
            <a:ext cx="1593748" cy="4368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00" b="1" i="0">
                <a:solidFill>
                  <a:srgbClr val="F0F4F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29701" y="1029421"/>
            <a:ext cx="10170596" cy="19291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886200" y="5994082"/>
            <a:ext cx="36576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71500" y="5994082"/>
            <a:ext cx="26289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229600" y="5994082"/>
            <a:ext cx="26289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0" Type="http://schemas.openxmlformats.org/officeDocument/2006/relationships/image" Target="../media/image16.png"/><Relationship Id="rId11" Type="http://schemas.openxmlformats.org/officeDocument/2006/relationships/image" Target="../media/image17.png"/><Relationship Id="rId12" Type="http://schemas.openxmlformats.org/officeDocument/2006/relationships/image" Target="../media/image18.png"/><Relationship Id="rId13" Type="http://schemas.openxmlformats.org/officeDocument/2006/relationships/image" Target="../media/image6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1430000" cy="6440805"/>
            <a:chOff x="0" y="0"/>
            <a:chExt cx="11430000" cy="644080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1430000" cy="6440423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1430000" cy="6440423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0" y="0"/>
            <a:ext cx="11430000" cy="6440805"/>
          </a:xfrm>
          <a:custGeom>
            <a:avLst/>
            <a:gdLst/>
            <a:ahLst/>
            <a:cxnLst/>
            <a:rect l="l" t="t" r="r" b="b"/>
            <a:pathLst>
              <a:path w="11430000" h="6440805">
                <a:moveTo>
                  <a:pt x="11429999" y="0"/>
                </a:moveTo>
                <a:lnTo>
                  <a:pt x="0" y="0"/>
                </a:lnTo>
                <a:lnTo>
                  <a:pt x="0" y="6440423"/>
                </a:lnTo>
                <a:lnTo>
                  <a:pt x="11429999" y="6440423"/>
                </a:lnTo>
                <a:lnTo>
                  <a:pt x="11429999" y="0"/>
                </a:lnTo>
                <a:close/>
              </a:path>
            </a:pathLst>
          </a:custGeom>
          <a:solidFill>
            <a:srgbClr val="1F7135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38515" y="1823146"/>
            <a:ext cx="5118100" cy="1477010"/>
          </a:xfrm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 marR="5080">
              <a:lnSpc>
                <a:spcPts val="5850"/>
              </a:lnSpc>
            </a:pPr>
            <a:r>
              <a:rPr dirty="0" sz="4650" spc="2345"/>
              <a:t>F</a:t>
            </a:r>
            <a:r>
              <a:rPr dirty="0" sz="4650" spc="1889"/>
              <a:t>u</a:t>
            </a:r>
            <a:r>
              <a:rPr dirty="0" sz="4650" spc="1889"/>
              <a:t>n</a:t>
            </a:r>
            <a:r>
              <a:rPr dirty="0" sz="4650" spc="2405"/>
              <a:t>d</a:t>
            </a:r>
            <a:r>
              <a:rPr dirty="0" sz="4650" spc="2460"/>
              <a:t>a</a:t>
            </a:r>
            <a:r>
              <a:rPr dirty="0" sz="4650" spc="2240"/>
              <a:t>c</a:t>
            </a:r>
            <a:r>
              <a:rPr dirty="0" sz="4650" spc="300"/>
              <a:t>i</a:t>
            </a:r>
            <a:r>
              <a:rPr dirty="0" sz="4650" spc="2090"/>
              <a:t>ó</a:t>
            </a:r>
            <a:r>
              <a:rPr dirty="0" sz="4650" spc="1275"/>
              <a:t>n  </a:t>
            </a:r>
            <a:r>
              <a:rPr dirty="0" sz="4650" spc="1864"/>
              <a:t>Vancouver</a:t>
            </a:r>
            <a:endParaRPr sz="4650"/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10040" y="3673475"/>
            <a:ext cx="76199" cy="136525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638515" y="3622817"/>
            <a:ext cx="4894580" cy="2311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50" spc="-5">
                <a:solidFill>
                  <a:srgbClr val="FFFFFF"/>
                </a:solidFill>
                <a:latin typeface="Microsoft Sans Serif"/>
                <a:cs typeface="Microsoft Sans Serif"/>
              </a:rPr>
              <a:t>Repǐesentantes</a:t>
            </a:r>
            <a:r>
              <a:rPr dirty="0" sz="1350" spc="-8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FFFFFF"/>
                </a:solidFill>
                <a:latin typeface="Microsoft Sans Serif"/>
                <a:cs typeface="Microsoft Sans Serif"/>
              </a:rPr>
              <a:t>del</a:t>
            </a:r>
            <a:r>
              <a:rPr dirty="0" sz="1350" spc="-8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90">
                <a:solidFill>
                  <a:srgbClr val="FFFFFF"/>
                </a:solidFill>
                <a:latin typeface="Microsoft Sans Serif"/>
                <a:cs typeface="Microsoft Sans Serif"/>
              </a:rPr>
              <a:t>f</a:t>
            </a:r>
            <a:r>
              <a:rPr dirty="0" sz="1350" spc="39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35">
                <a:solidFill>
                  <a:srgbClr val="FFFFFF"/>
                </a:solidFill>
                <a:latin typeface="Microsoft Sans Serif"/>
                <a:cs typeface="Microsoft Sans Serif"/>
              </a:rPr>
              <a:t>tbol</a:t>
            </a:r>
            <a:r>
              <a:rPr dirty="0" sz="1350" spc="-8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0">
                <a:solidFill>
                  <a:srgbClr val="FFFFFF"/>
                </a:solidFill>
                <a:latin typeface="Microsoft Sans Serif"/>
                <a:cs typeface="Microsoft Sans Serif"/>
              </a:rPr>
              <a:t>femenino</a:t>
            </a:r>
            <a:r>
              <a:rPr dirty="0" sz="1350" spc="-75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0">
                <a:solidFill>
                  <a:srgbClr val="FFFFFF"/>
                </a:solidFill>
                <a:latin typeface="Microsoft Sans Serif"/>
                <a:cs typeface="Microsoft Sans Serif"/>
              </a:rPr>
              <a:t>en</a:t>
            </a:r>
            <a:r>
              <a:rPr dirty="0" sz="1350" spc="-8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FFFFFF"/>
                </a:solidFill>
                <a:latin typeface="Microsoft Sans Serif"/>
                <a:cs typeface="Microsoft Sans Serif"/>
              </a:rPr>
              <a:t>la</a:t>
            </a:r>
            <a:r>
              <a:rPr dirty="0" sz="1350" spc="-8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Microsoft Sans Serif"/>
                <a:cs typeface="Microsoft Sans Serif"/>
              </a:rPr>
              <a:t>ciudad</a:t>
            </a:r>
            <a:r>
              <a:rPr dirty="0" sz="1350" spc="-8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FFFFFF"/>
                </a:solidFill>
                <a:latin typeface="Microsoft Sans Serif"/>
                <a:cs typeface="Microsoft Sans Serif"/>
              </a:rPr>
              <a:t>de</a:t>
            </a:r>
            <a:r>
              <a:rPr dirty="0" sz="1350" spc="-8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FFFFFF"/>
                </a:solidFill>
                <a:latin typeface="Microsoft Sans Serif"/>
                <a:cs typeface="Microsoft Sans Serif"/>
              </a:rPr>
              <a:t>Concepción.</a:t>
            </a:r>
            <a:endParaRPr sz="1350">
              <a:latin typeface="Microsoft Sans Serif"/>
              <a:cs typeface="Microsoft Sans Serif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1655973" y="4082816"/>
            <a:ext cx="3664585" cy="485775"/>
            <a:chOff x="1655973" y="4082816"/>
            <a:chExt cx="3664585" cy="485775"/>
          </a:xfrm>
        </p:grpSpPr>
        <p:sp>
          <p:nvSpPr>
            <p:cNvPr id="10" name="object 10"/>
            <p:cNvSpPr/>
            <p:nvPr/>
          </p:nvSpPr>
          <p:spPr>
            <a:xfrm>
              <a:off x="1665490" y="4092333"/>
              <a:ext cx="3645535" cy="466725"/>
            </a:xfrm>
            <a:custGeom>
              <a:avLst/>
              <a:gdLst/>
              <a:ahLst/>
              <a:cxnLst/>
              <a:rect l="l" t="t" r="r" b="b"/>
              <a:pathLst>
                <a:path w="3645535" h="466725">
                  <a:moveTo>
                    <a:pt x="3593896" y="0"/>
                  </a:moveTo>
                  <a:lnTo>
                    <a:pt x="51130" y="0"/>
                  </a:lnTo>
                  <a:lnTo>
                    <a:pt x="47561" y="355"/>
                  </a:lnTo>
                  <a:lnTo>
                    <a:pt x="13487" y="18567"/>
                  </a:lnTo>
                  <a:lnTo>
                    <a:pt x="0" y="51130"/>
                  </a:lnTo>
                  <a:lnTo>
                    <a:pt x="0" y="411619"/>
                  </a:lnTo>
                  <a:lnTo>
                    <a:pt x="0" y="415213"/>
                  </a:lnTo>
                  <a:lnTo>
                    <a:pt x="18567" y="452856"/>
                  </a:lnTo>
                  <a:lnTo>
                    <a:pt x="51130" y="466344"/>
                  </a:lnTo>
                  <a:lnTo>
                    <a:pt x="3593896" y="466344"/>
                  </a:lnTo>
                  <a:lnTo>
                    <a:pt x="3631539" y="447776"/>
                  </a:lnTo>
                  <a:lnTo>
                    <a:pt x="3645039" y="415213"/>
                  </a:lnTo>
                  <a:lnTo>
                    <a:pt x="3645039" y="51130"/>
                  </a:lnTo>
                  <a:lnTo>
                    <a:pt x="3626459" y="13487"/>
                  </a:lnTo>
                  <a:lnTo>
                    <a:pt x="3597465" y="355"/>
                  </a:lnTo>
                  <a:lnTo>
                    <a:pt x="3593896" y="0"/>
                  </a:lnTo>
                  <a:close/>
                </a:path>
              </a:pathLst>
            </a:custGeom>
            <a:solidFill>
              <a:srgbClr val="BAF33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1665490" y="4092333"/>
              <a:ext cx="3645535" cy="466725"/>
            </a:xfrm>
            <a:custGeom>
              <a:avLst/>
              <a:gdLst/>
              <a:ahLst/>
              <a:cxnLst/>
              <a:rect l="l" t="t" r="r" b="b"/>
              <a:pathLst>
                <a:path w="3645535" h="466725">
                  <a:moveTo>
                    <a:pt x="0" y="411619"/>
                  </a:moveTo>
                  <a:lnTo>
                    <a:pt x="0" y="54724"/>
                  </a:lnTo>
                  <a:lnTo>
                    <a:pt x="0" y="51130"/>
                  </a:lnTo>
                  <a:lnTo>
                    <a:pt x="342" y="47574"/>
                  </a:lnTo>
                  <a:lnTo>
                    <a:pt x="9220" y="24333"/>
                  </a:lnTo>
                  <a:lnTo>
                    <a:pt x="11214" y="21336"/>
                  </a:lnTo>
                  <a:lnTo>
                    <a:pt x="13487" y="18567"/>
                  </a:lnTo>
                  <a:lnTo>
                    <a:pt x="16027" y="16027"/>
                  </a:lnTo>
                  <a:lnTo>
                    <a:pt x="18567" y="13487"/>
                  </a:lnTo>
                  <a:lnTo>
                    <a:pt x="51130" y="0"/>
                  </a:lnTo>
                  <a:lnTo>
                    <a:pt x="54724" y="0"/>
                  </a:lnTo>
                  <a:lnTo>
                    <a:pt x="3590315" y="0"/>
                  </a:lnTo>
                  <a:lnTo>
                    <a:pt x="3593896" y="0"/>
                  </a:lnTo>
                  <a:lnTo>
                    <a:pt x="3597465" y="355"/>
                  </a:lnTo>
                  <a:lnTo>
                    <a:pt x="3600983" y="1054"/>
                  </a:lnTo>
                  <a:lnTo>
                    <a:pt x="3604514" y="1752"/>
                  </a:lnTo>
                  <a:lnTo>
                    <a:pt x="3628999" y="16027"/>
                  </a:lnTo>
                  <a:lnTo>
                    <a:pt x="3631539" y="18567"/>
                  </a:lnTo>
                  <a:lnTo>
                    <a:pt x="3633812" y="21336"/>
                  </a:lnTo>
                  <a:lnTo>
                    <a:pt x="3635806" y="24333"/>
                  </a:lnTo>
                  <a:lnTo>
                    <a:pt x="3637800" y="27317"/>
                  </a:lnTo>
                  <a:lnTo>
                    <a:pt x="3639489" y="30467"/>
                  </a:lnTo>
                  <a:lnTo>
                    <a:pt x="3640861" y="33782"/>
                  </a:lnTo>
                  <a:lnTo>
                    <a:pt x="3642245" y="37109"/>
                  </a:lnTo>
                  <a:lnTo>
                    <a:pt x="3643287" y="40525"/>
                  </a:lnTo>
                  <a:lnTo>
                    <a:pt x="3643985" y="44056"/>
                  </a:lnTo>
                  <a:lnTo>
                    <a:pt x="3644684" y="47574"/>
                  </a:lnTo>
                  <a:lnTo>
                    <a:pt x="3645039" y="51130"/>
                  </a:lnTo>
                  <a:lnTo>
                    <a:pt x="3645039" y="54724"/>
                  </a:lnTo>
                  <a:lnTo>
                    <a:pt x="3645039" y="411619"/>
                  </a:lnTo>
                  <a:lnTo>
                    <a:pt x="3645039" y="415213"/>
                  </a:lnTo>
                  <a:lnTo>
                    <a:pt x="3644684" y="418769"/>
                  </a:lnTo>
                  <a:lnTo>
                    <a:pt x="3643985" y="422287"/>
                  </a:lnTo>
                  <a:lnTo>
                    <a:pt x="3643287" y="425818"/>
                  </a:lnTo>
                  <a:lnTo>
                    <a:pt x="3642245" y="429234"/>
                  </a:lnTo>
                  <a:lnTo>
                    <a:pt x="3640861" y="432562"/>
                  </a:lnTo>
                  <a:lnTo>
                    <a:pt x="3639489" y="435876"/>
                  </a:lnTo>
                  <a:lnTo>
                    <a:pt x="3628999" y="450316"/>
                  </a:lnTo>
                  <a:lnTo>
                    <a:pt x="3626459" y="452856"/>
                  </a:lnTo>
                  <a:lnTo>
                    <a:pt x="3611245" y="462178"/>
                  </a:lnTo>
                  <a:lnTo>
                    <a:pt x="3607930" y="463550"/>
                  </a:lnTo>
                  <a:lnTo>
                    <a:pt x="3604514" y="464591"/>
                  </a:lnTo>
                  <a:lnTo>
                    <a:pt x="3600983" y="465289"/>
                  </a:lnTo>
                  <a:lnTo>
                    <a:pt x="3597465" y="465988"/>
                  </a:lnTo>
                  <a:lnTo>
                    <a:pt x="3593896" y="466344"/>
                  </a:lnTo>
                  <a:lnTo>
                    <a:pt x="3590315" y="466344"/>
                  </a:lnTo>
                  <a:lnTo>
                    <a:pt x="54724" y="466344"/>
                  </a:lnTo>
                  <a:lnTo>
                    <a:pt x="51130" y="466344"/>
                  </a:lnTo>
                  <a:lnTo>
                    <a:pt x="47561" y="465988"/>
                  </a:lnTo>
                  <a:lnTo>
                    <a:pt x="44043" y="465289"/>
                  </a:lnTo>
                  <a:lnTo>
                    <a:pt x="40525" y="464591"/>
                  </a:lnTo>
                  <a:lnTo>
                    <a:pt x="37096" y="463550"/>
                  </a:lnTo>
                  <a:lnTo>
                    <a:pt x="33782" y="462178"/>
                  </a:lnTo>
                  <a:lnTo>
                    <a:pt x="30454" y="460806"/>
                  </a:lnTo>
                  <a:lnTo>
                    <a:pt x="16027" y="450316"/>
                  </a:lnTo>
                  <a:lnTo>
                    <a:pt x="13487" y="447776"/>
                  </a:lnTo>
                  <a:lnTo>
                    <a:pt x="0" y="415213"/>
                  </a:lnTo>
                  <a:lnTo>
                    <a:pt x="0" y="411619"/>
                  </a:lnTo>
                  <a:close/>
                </a:path>
              </a:pathLst>
            </a:custGeom>
            <a:ln w="19034">
              <a:solidFill>
                <a:srgbClr val="BAF33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/>
          <p:nvPr/>
        </p:nvSpPr>
        <p:spPr>
          <a:xfrm>
            <a:off x="1828850" y="4193847"/>
            <a:ext cx="3310890" cy="2311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50" spc="650" b="1">
                <a:latin typeface="Trebuchet MS"/>
                <a:cs typeface="Trebuchet MS"/>
              </a:rPr>
              <a:t>Conoce</a:t>
            </a:r>
            <a:r>
              <a:rPr dirty="0" sz="1350" spc="-5" b="1">
                <a:latin typeface="Trebuchet MS"/>
                <a:cs typeface="Trebuchet MS"/>
              </a:rPr>
              <a:t> </a:t>
            </a:r>
            <a:r>
              <a:rPr dirty="0" sz="1350" spc="710" b="1">
                <a:latin typeface="Trebuchet MS"/>
                <a:cs typeface="Trebuchet MS"/>
              </a:rPr>
              <a:t>a</a:t>
            </a:r>
            <a:r>
              <a:rPr dirty="0" sz="1350" spc="-5" b="1">
                <a:latin typeface="Trebuchet MS"/>
                <a:cs typeface="Trebuchet MS"/>
              </a:rPr>
              <a:t> </a:t>
            </a:r>
            <a:r>
              <a:rPr dirty="0" sz="1350" spc="450" b="1">
                <a:latin typeface="Trebuchet MS"/>
                <a:cs typeface="Trebuchet MS"/>
              </a:rPr>
              <a:t>las</a:t>
            </a:r>
            <a:r>
              <a:rPr dirty="0" sz="1350" spc="-5" b="1">
                <a:latin typeface="Trebuchet MS"/>
                <a:cs typeface="Trebuchet MS"/>
              </a:rPr>
              <a:t> </a:t>
            </a:r>
            <a:r>
              <a:rPr dirty="0" sz="1350" spc="580" b="1">
                <a:latin typeface="Trebuchet MS"/>
                <a:cs typeface="Trebuchet MS"/>
              </a:rPr>
              <a:t>Jugadoras</a:t>
            </a:r>
            <a:endParaRPr sz="1350">
              <a:latin typeface="Trebuchet MS"/>
              <a:cs typeface="Trebuchet MS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5405699" y="4082816"/>
            <a:ext cx="3235960" cy="485775"/>
            <a:chOff x="5405699" y="4082816"/>
            <a:chExt cx="3235960" cy="485775"/>
          </a:xfrm>
        </p:grpSpPr>
        <p:sp>
          <p:nvSpPr>
            <p:cNvPr id="14" name="object 14"/>
            <p:cNvSpPr/>
            <p:nvPr/>
          </p:nvSpPr>
          <p:spPr>
            <a:xfrm>
              <a:off x="5415216" y="4092333"/>
              <a:ext cx="3216910" cy="466725"/>
            </a:xfrm>
            <a:custGeom>
              <a:avLst/>
              <a:gdLst/>
              <a:ahLst/>
              <a:cxnLst/>
              <a:rect l="l" t="t" r="r" b="b"/>
              <a:pathLst>
                <a:path w="3216909" h="466725">
                  <a:moveTo>
                    <a:pt x="3165627" y="0"/>
                  </a:moveTo>
                  <a:lnTo>
                    <a:pt x="51130" y="0"/>
                  </a:lnTo>
                  <a:lnTo>
                    <a:pt x="47561" y="355"/>
                  </a:lnTo>
                  <a:lnTo>
                    <a:pt x="13487" y="18567"/>
                  </a:lnTo>
                  <a:lnTo>
                    <a:pt x="0" y="51130"/>
                  </a:lnTo>
                  <a:lnTo>
                    <a:pt x="0" y="411619"/>
                  </a:lnTo>
                  <a:lnTo>
                    <a:pt x="0" y="415213"/>
                  </a:lnTo>
                  <a:lnTo>
                    <a:pt x="18567" y="452856"/>
                  </a:lnTo>
                  <a:lnTo>
                    <a:pt x="51130" y="466344"/>
                  </a:lnTo>
                  <a:lnTo>
                    <a:pt x="3165627" y="466344"/>
                  </a:lnTo>
                  <a:lnTo>
                    <a:pt x="3203270" y="447776"/>
                  </a:lnTo>
                  <a:lnTo>
                    <a:pt x="3216770" y="415213"/>
                  </a:lnTo>
                  <a:lnTo>
                    <a:pt x="3216770" y="51130"/>
                  </a:lnTo>
                  <a:lnTo>
                    <a:pt x="3198190" y="13487"/>
                  </a:lnTo>
                  <a:lnTo>
                    <a:pt x="3169196" y="355"/>
                  </a:lnTo>
                  <a:lnTo>
                    <a:pt x="3165627" y="0"/>
                  </a:lnTo>
                  <a:close/>
                </a:path>
              </a:pathLst>
            </a:custGeom>
            <a:solidFill>
              <a:srgbClr val="BAF33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5415216" y="4092333"/>
              <a:ext cx="3216910" cy="466725"/>
            </a:xfrm>
            <a:custGeom>
              <a:avLst/>
              <a:gdLst/>
              <a:ahLst/>
              <a:cxnLst/>
              <a:rect l="l" t="t" r="r" b="b"/>
              <a:pathLst>
                <a:path w="3216909" h="466725">
                  <a:moveTo>
                    <a:pt x="0" y="411619"/>
                  </a:moveTo>
                  <a:lnTo>
                    <a:pt x="0" y="54724"/>
                  </a:lnTo>
                  <a:lnTo>
                    <a:pt x="0" y="51130"/>
                  </a:lnTo>
                  <a:lnTo>
                    <a:pt x="342" y="47574"/>
                  </a:lnTo>
                  <a:lnTo>
                    <a:pt x="1041" y="44056"/>
                  </a:lnTo>
                  <a:lnTo>
                    <a:pt x="1752" y="40525"/>
                  </a:lnTo>
                  <a:lnTo>
                    <a:pt x="2781" y="37109"/>
                  </a:lnTo>
                  <a:lnTo>
                    <a:pt x="4165" y="33782"/>
                  </a:lnTo>
                  <a:lnTo>
                    <a:pt x="5537" y="30467"/>
                  </a:lnTo>
                  <a:lnTo>
                    <a:pt x="7226" y="27317"/>
                  </a:lnTo>
                  <a:lnTo>
                    <a:pt x="9220" y="24333"/>
                  </a:lnTo>
                  <a:lnTo>
                    <a:pt x="11214" y="21336"/>
                  </a:lnTo>
                  <a:lnTo>
                    <a:pt x="13487" y="18567"/>
                  </a:lnTo>
                  <a:lnTo>
                    <a:pt x="16027" y="16027"/>
                  </a:lnTo>
                  <a:lnTo>
                    <a:pt x="18567" y="13487"/>
                  </a:lnTo>
                  <a:lnTo>
                    <a:pt x="51130" y="0"/>
                  </a:lnTo>
                  <a:lnTo>
                    <a:pt x="54724" y="0"/>
                  </a:lnTo>
                  <a:lnTo>
                    <a:pt x="3162046" y="0"/>
                  </a:lnTo>
                  <a:lnTo>
                    <a:pt x="3165627" y="0"/>
                  </a:lnTo>
                  <a:lnTo>
                    <a:pt x="3169196" y="355"/>
                  </a:lnTo>
                  <a:lnTo>
                    <a:pt x="3172714" y="1054"/>
                  </a:lnTo>
                  <a:lnTo>
                    <a:pt x="3176244" y="1752"/>
                  </a:lnTo>
                  <a:lnTo>
                    <a:pt x="3200730" y="16027"/>
                  </a:lnTo>
                  <a:lnTo>
                    <a:pt x="3203270" y="18567"/>
                  </a:lnTo>
                  <a:lnTo>
                    <a:pt x="3205543" y="21336"/>
                  </a:lnTo>
                  <a:lnTo>
                    <a:pt x="3207537" y="24333"/>
                  </a:lnTo>
                  <a:lnTo>
                    <a:pt x="3209531" y="27317"/>
                  </a:lnTo>
                  <a:lnTo>
                    <a:pt x="3211220" y="30467"/>
                  </a:lnTo>
                  <a:lnTo>
                    <a:pt x="3212592" y="33782"/>
                  </a:lnTo>
                  <a:lnTo>
                    <a:pt x="3213976" y="37109"/>
                  </a:lnTo>
                  <a:lnTo>
                    <a:pt x="3215005" y="40525"/>
                  </a:lnTo>
                  <a:lnTo>
                    <a:pt x="3215716" y="44056"/>
                  </a:lnTo>
                  <a:lnTo>
                    <a:pt x="3216414" y="47574"/>
                  </a:lnTo>
                  <a:lnTo>
                    <a:pt x="3216770" y="51130"/>
                  </a:lnTo>
                  <a:lnTo>
                    <a:pt x="3216770" y="54724"/>
                  </a:lnTo>
                  <a:lnTo>
                    <a:pt x="3216770" y="411619"/>
                  </a:lnTo>
                  <a:lnTo>
                    <a:pt x="3216770" y="415213"/>
                  </a:lnTo>
                  <a:lnTo>
                    <a:pt x="3216414" y="418769"/>
                  </a:lnTo>
                  <a:lnTo>
                    <a:pt x="3215716" y="422287"/>
                  </a:lnTo>
                  <a:lnTo>
                    <a:pt x="3215017" y="425818"/>
                  </a:lnTo>
                  <a:lnTo>
                    <a:pt x="3213976" y="429234"/>
                  </a:lnTo>
                  <a:lnTo>
                    <a:pt x="3212592" y="432562"/>
                  </a:lnTo>
                  <a:lnTo>
                    <a:pt x="3211220" y="435876"/>
                  </a:lnTo>
                  <a:lnTo>
                    <a:pt x="3200730" y="450316"/>
                  </a:lnTo>
                  <a:lnTo>
                    <a:pt x="3198190" y="452856"/>
                  </a:lnTo>
                  <a:lnTo>
                    <a:pt x="3182975" y="462178"/>
                  </a:lnTo>
                  <a:lnTo>
                    <a:pt x="3179660" y="463550"/>
                  </a:lnTo>
                  <a:lnTo>
                    <a:pt x="3176244" y="464591"/>
                  </a:lnTo>
                  <a:lnTo>
                    <a:pt x="3172714" y="465289"/>
                  </a:lnTo>
                  <a:lnTo>
                    <a:pt x="3169196" y="465988"/>
                  </a:lnTo>
                  <a:lnTo>
                    <a:pt x="3165627" y="466344"/>
                  </a:lnTo>
                  <a:lnTo>
                    <a:pt x="3162046" y="466344"/>
                  </a:lnTo>
                  <a:lnTo>
                    <a:pt x="54724" y="466344"/>
                  </a:lnTo>
                  <a:lnTo>
                    <a:pt x="51130" y="466344"/>
                  </a:lnTo>
                  <a:lnTo>
                    <a:pt x="47561" y="465988"/>
                  </a:lnTo>
                  <a:lnTo>
                    <a:pt x="44043" y="465289"/>
                  </a:lnTo>
                  <a:lnTo>
                    <a:pt x="40525" y="464591"/>
                  </a:lnTo>
                  <a:lnTo>
                    <a:pt x="37096" y="463550"/>
                  </a:lnTo>
                  <a:lnTo>
                    <a:pt x="33782" y="462178"/>
                  </a:lnTo>
                  <a:lnTo>
                    <a:pt x="30454" y="460806"/>
                  </a:lnTo>
                  <a:lnTo>
                    <a:pt x="16027" y="450316"/>
                  </a:lnTo>
                  <a:lnTo>
                    <a:pt x="13487" y="447776"/>
                  </a:lnTo>
                  <a:lnTo>
                    <a:pt x="4165" y="432562"/>
                  </a:lnTo>
                  <a:lnTo>
                    <a:pt x="2781" y="429234"/>
                  </a:lnTo>
                  <a:lnTo>
                    <a:pt x="1752" y="425818"/>
                  </a:lnTo>
                  <a:lnTo>
                    <a:pt x="1041" y="422287"/>
                  </a:lnTo>
                  <a:lnTo>
                    <a:pt x="342" y="418769"/>
                  </a:lnTo>
                  <a:lnTo>
                    <a:pt x="0" y="415213"/>
                  </a:lnTo>
                  <a:lnTo>
                    <a:pt x="0" y="411619"/>
                  </a:lnTo>
                  <a:close/>
                </a:path>
              </a:pathLst>
            </a:custGeom>
            <a:ln w="19034">
              <a:solidFill>
                <a:srgbClr val="BAF33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/>
          <p:cNvSpPr txBox="1"/>
          <p:nvPr/>
        </p:nvSpPr>
        <p:spPr>
          <a:xfrm>
            <a:off x="5580507" y="4193847"/>
            <a:ext cx="2884805" cy="2311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50" spc="600" b="1">
                <a:latin typeface="Trebuchet MS"/>
                <a:cs typeface="Trebuchet MS"/>
              </a:rPr>
              <a:t>Sucesos</a:t>
            </a:r>
            <a:r>
              <a:rPr dirty="0" sz="1350" spc="-50" b="1">
                <a:latin typeface="Trebuchet MS"/>
                <a:cs typeface="Trebuchet MS"/>
              </a:rPr>
              <a:t> </a:t>
            </a:r>
            <a:r>
              <a:rPr dirty="0" sz="1350" spc="605" b="1">
                <a:latin typeface="Trebuchet MS"/>
                <a:cs typeface="Trebuchet MS"/>
              </a:rPr>
              <a:t>destacados</a:t>
            </a:r>
            <a:endParaRPr sz="1350">
              <a:latin typeface="Trebuchet MS"/>
              <a:cs typeface="Trebuchet MS"/>
            </a:endParaRPr>
          </a:p>
        </p:txBody>
      </p:sp>
      <p:pic>
        <p:nvPicPr>
          <p:cNvPr id="17" name="object 1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548494" y="5894323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38515" y="453620"/>
            <a:ext cx="6332220" cy="5397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055" b="1">
                <a:solidFill>
                  <a:srgbClr val="F0F4F1"/>
                </a:solidFill>
                <a:latin typeface="Trebuchet MS"/>
                <a:cs typeface="Trebuchet MS"/>
              </a:rPr>
              <a:t>Historia</a:t>
            </a:r>
            <a:r>
              <a:rPr dirty="0" sz="3350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3350" spc="1135" b="1">
                <a:solidFill>
                  <a:srgbClr val="F0F4F1"/>
                </a:solidFill>
                <a:latin typeface="Trebuchet MS"/>
                <a:cs typeface="Trebuchet MS"/>
              </a:rPr>
              <a:t>del</a:t>
            </a:r>
            <a:r>
              <a:rPr dirty="0" sz="3350" spc="5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3350" spc="1325" b="1">
                <a:solidFill>
                  <a:srgbClr val="F0F4F1"/>
                </a:solidFill>
                <a:latin typeface="Trebuchet MS"/>
                <a:cs typeface="Trebuchet MS"/>
              </a:rPr>
              <a:t>equipo</a:t>
            </a:r>
            <a:endParaRPr sz="3350">
              <a:latin typeface="Trebuchet MS"/>
              <a:cs typeface="Trebuchet MS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655965" y="2370328"/>
            <a:ext cx="8137525" cy="789940"/>
            <a:chOff x="1655965" y="2370328"/>
            <a:chExt cx="8137525" cy="789940"/>
          </a:xfrm>
        </p:grpSpPr>
        <p:sp>
          <p:nvSpPr>
            <p:cNvPr id="4" name="object 4"/>
            <p:cNvSpPr/>
            <p:nvPr/>
          </p:nvSpPr>
          <p:spPr>
            <a:xfrm>
              <a:off x="1655965" y="2370327"/>
              <a:ext cx="8137525" cy="628015"/>
            </a:xfrm>
            <a:custGeom>
              <a:avLst/>
              <a:gdLst/>
              <a:ahLst/>
              <a:cxnLst/>
              <a:rect l="l" t="t" r="r" b="b"/>
              <a:pathLst>
                <a:path w="8137525" h="628014">
                  <a:moveTo>
                    <a:pt x="8137093" y="611378"/>
                  </a:moveTo>
                  <a:lnTo>
                    <a:pt x="8124711" y="599059"/>
                  </a:lnTo>
                  <a:lnTo>
                    <a:pt x="1990305" y="599059"/>
                  </a:lnTo>
                  <a:lnTo>
                    <a:pt x="1991702" y="598551"/>
                  </a:lnTo>
                  <a:lnTo>
                    <a:pt x="1993455" y="597789"/>
                  </a:lnTo>
                  <a:lnTo>
                    <a:pt x="1995004" y="596773"/>
                  </a:lnTo>
                  <a:lnTo>
                    <a:pt x="1996338" y="595376"/>
                  </a:lnTo>
                  <a:lnTo>
                    <a:pt x="1997684" y="594106"/>
                  </a:lnTo>
                  <a:lnTo>
                    <a:pt x="1998713" y="592582"/>
                  </a:lnTo>
                  <a:lnTo>
                    <a:pt x="2000161" y="589026"/>
                  </a:lnTo>
                  <a:lnTo>
                    <a:pt x="2000529" y="587248"/>
                  </a:lnTo>
                  <a:lnTo>
                    <a:pt x="2000529" y="12446"/>
                  </a:lnTo>
                  <a:lnTo>
                    <a:pt x="2000161" y="10541"/>
                  </a:lnTo>
                  <a:lnTo>
                    <a:pt x="1999437" y="8890"/>
                  </a:lnTo>
                  <a:lnTo>
                    <a:pt x="1998713" y="7112"/>
                  </a:lnTo>
                  <a:lnTo>
                    <a:pt x="1991702" y="1143"/>
                  </a:lnTo>
                  <a:lnTo>
                    <a:pt x="1989963" y="381"/>
                  </a:lnTo>
                  <a:lnTo>
                    <a:pt x="1988146" y="0"/>
                  </a:lnTo>
                  <a:lnTo>
                    <a:pt x="1984349" y="0"/>
                  </a:lnTo>
                  <a:lnTo>
                    <a:pt x="1982533" y="381"/>
                  </a:lnTo>
                  <a:lnTo>
                    <a:pt x="1980780" y="1143"/>
                  </a:lnTo>
                  <a:lnTo>
                    <a:pt x="1979028" y="1778"/>
                  </a:lnTo>
                  <a:lnTo>
                    <a:pt x="1973059" y="8890"/>
                  </a:lnTo>
                  <a:lnTo>
                    <a:pt x="1972335" y="10541"/>
                  </a:lnTo>
                  <a:lnTo>
                    <a:pt x="1971967" y="12446"/>
                  </a:lnTo>
                  <a:lnTo>
                    <a:pt x="1971967" y="585343"/>
                  </a:lnTo>
                  <a:lnTo>
                    <a:pt x="1971967" y="587248"/>
                  </a:lnTo>
                  <a:lnTo>
                    <a:pt x="1972335" y="589026"/>
                  </a:lnTo>
                  <a:lnTo>
                    <a:pt x="1973783" y="592582"/>
                  </a:lnTo>
                  <a:lnTo>
                    <a:pt x="1974811" y="594106"/>
                  </a:lnTo>
                  <a:lnTo>
                    <a:pt x="1976145" y="595376"/>
                  </a:lnTo>
                  <a:lnTo>
                    <a:pt x="1977491" y="596773"/>
                  </a:lnTo>
                  <a:lnTo>
                    <a:pt x="1979028" y="597789"/>
                  </a:lnTo>
                  <a:lnTo>
                    <a:pt x="1980780" y="598551"/>
                  </a:lnTo>
                  <a:lnTo>
                    <a:pt x="1982177" y="599059"/>
                  </a:lnTo>
                  <a:lnTo>
                    <a:pt x="12382" y="599059"/>
                  </a:lnTo>
                  <a:lnTo>
                    <a:pt x="0" y="611378"/>
                  </a:lnTo>
                  <a:lnTo>
                    <a:pt x="0" y="613283"/>
                  </a:lnTo>
                  <a:lnTo>
                    <a:pt x="0" y="615188"/>
                  </a:lnTo>
                  <a:lnTo>
                    <a:pt x="368" y="616966"/>
                  </a:lnTo>
                  <a:lnTo>
                    <a:pt x="1803" y="620522"/>
                  </a:lnTo>
                  <a:lnTo>
                    <a:pt x="2844" y="622046"/>
                  </a:lnTo>
                  <a:lnTo>
                    <a:pt x="4191" y="623316"/>
                  </a:lnTo>
                  <a:lnTo>
                    <a:pt x="5524" y="624713"/>
                  </a:lnTo>
                  <a:lnTo>
                    <a:pt x="7073" y="625729"/>
                  </a:lnTo>
                  <a:lnTo>
                    <a:pt x="8813" y="626491"/>
                  </a:lnTo>
                  <a:lnTo>
                    <a:pt x="10566" y="627126"/>
                  </a:lnTo>
                  <a:lnTo>
                    <a:pt x="12382" y="627507"/>
                  </a:lnTo>
                  <a:lnTo>
                    <a:pt x="8124711" y="627507"/>
                  </a:lnTo>
                  <a:lnTo>
                    <a:pt x="8132915" y="623316"/>
                  </a:lnTo>
                  <a:lnTo>
                    <a:pt x="8134248" y="622046"/>
                  </a:lnTo>
                  <a:lnTo>
                    <a:pt x="8135277" y="620522"/>
                  </a:lnTo>
                  <a:lnTo>
                    <a:pt x="8136737" y="616966"/>
                  </a:lnTo>
                  <a:lnTo>
                    <a:pt x="8137093" y="615188"/>
                  </a:lnTo>
                  <a:lnTo>
                    <a:pt x="8137093" y="611378"/>
                  </a:lnTo>
                  <a:close/>
                </a:path>
              </a:pathLst>
            </a:custGeom>
            <a:solidFill>
              <a:srgbClr val="6D912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3459454" y="2774823"/>
              <a:ext cx="371475" cy="381000"/>
            </a:xfrm>
            <a:custGeom>
              <a:avLst/>
              <a:gdLst/>
              <a:ahLst/>
              <a:cxnLst/>
              <a:rect l="l" t="t" r="r" b="b"/>
              <a:pathLst>
                <a:path w="371475" h="381000">
                  <a:moveTo>
                    <a:pt x="315595" y="0"/>
                  </a:moveTo>
                  <a:lnTo>
                    <a:pt x="55575" y="0"/>
                  </a:lnTo>
                  <a:lnTo>
                    <a:pt x="51714" y="381"/>
                  </a:lnTo>
                  <a:lnTo>
                    <a:pt x="44043" y="1905"/>
                  </a:lnTo>
                  <a:lnTo>
                    <a:pt x="40322" y="3048"/>
                  </a:lnTo>
                  <a:lnTo>
                    <a:pt x="36715" y="4572"/>
                  </a:lnTo>
                  <a:lnTo>
                    <a:pt x="33108" y="5969"/>
                  </a:lnTo>
                  <a:lnTo>
                    <a:pt x="6019" y="33147"/>
                  </a:lnTo>
                  <a:lnTo>
                    <a:pt x="0" y="55626"/>
                  </a:lnTo>
                  <a:lnTo>
                    <a:pt x="0" y="321183"/>
                  </a:lnTo>
                  <a:lnTo>
                    <a:pt x="0" y="325120"/>
                  </a:lnTo>
                  <a:lnTo>
                    <a:pt x="381" y="328930"/>
                  </a:lnTo>
                  <a:lnTo>
                    <a:pt x="1905" y="336677"/>
                  </a:lnTo>
                  <a:lnTo>
                    <a:pt x="3035" y="340360"/>
                  </a:lnTo>
                  <a:lnTo>
                    <a:pt x="4533" y="343916"/>
                  </a:lnTo>
                  <a:lnTo>
                    <a:pt x="6019" y="347599"/>
                  </a:lnTo>
                  <a:lnTo>
                    <a:pt x="7848" y="351028"/>
                  </a:lnTo>
                  <a:lnTo>
                    <a:pt x="10033" y="354203"/>
                  </a:lnTo>
                  <a:lnTo>
                    <a:pt x="12192" y="357505"/>
                  </a:lnTo>
                  <a:lnTo>
                    <a:pt x="14655" y="360553"/>
                  </a:lnTo>
                  <a:lnTo>
                    <a:pt x="17424" y="363220"/>
                  </a:lnTo>
                  <a:lnTo>
                    <a:pt x="20180" y="366014"/>
                  </a:lnTo>
                  <a:lnTo>
                    <a:pt x="55575" y="380619"/>
                  </a:lnTo>
                  <a:lnTo>
                    <a:pt x="315595" y="380619"/>
                  </a:lnTo>
                  <a:lnTo>
                    <a:pt x="350977" y="366014"/>
                  </a:lnTo>
                  <a:lnTo>
                    <a:pt x="353745" y="363220"/>
                  </a:lnTo>
                  <a:lnTo>
                    <a:pt x="356501" y="360553"/>
                  </a:lnTo>
                  <a:lnTo>
                    <a:pt x="358965" y="357505"/>
                  </a:lnTo>
                  <a:lnTo>
                    <a:pt x="361137" y="354203"/>
                  </a:lnTo>
                  <a:lnTo>
                    <a:pt x="363308" y="351028"/>
                  </a:lnTo>
                  <a:lnTo>
                    <a:pt x="365150" y="347599"/>
                  </a:lnTo>
                  <a:lnTo>
                    <a:pt x="366636" y="343916"/>
                  </a:lnTo>
                  <a:lnTo>
                    <a:pt x="368134" y="340360"/>
                  </a:lnTo>
                  <a:lnTo>
                    <a:pt x="369265" y="336677"/>
                  </a:lnTo>
                  <a:lnTo>
                    <a:pt x="370789" y="328930"/>
                  </a:lnTo>
                  <a:lnTo>
                    <a:pt x="371157" y="325120"/>
                  </a:lnTo>
                  <a:lnTo>
                    <a:pt x="371157" y="55626"/>
                  </a:lnTo>
                  <a:lnTo>
                    <a:pt x="356501" y="20193"/>
                  </a:lnTo>
                  <a:lnTo>
                    <a:pt x="334441" y="4572"/>
                  </a:lnTo>
                  <a:lnTo>
                    <a:pt x="330835" y="3048"/>
                  </a:lnTo>
                  <a:lnTo>
                    <a:pt x="327113" y="1905"/>
                  </a:lnTo>
                  <a:lnTo>
                    <a:pt x="319455" y="381"/>
                  </a:lnTo>
                  <a:lnTo>
                    <a:pt x="315595" y="0"/>
                  </a:lnTo>
                  <a:close/>
                </a:path>
              </a:pathLst>
            </a:custGeom>
            <a:solidFill>
              <a:srgbClr val="54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3459454" y="2774823"/>
              <a:ext cx="371475" cy="381000"/>
            </a:xfrm>
            <a:custGeom>
              <a:avLst/>
              <a:gdLst/>
              <a:ahLst/>
              <a:cxnLst/>
              <a:rect l="l" t="t" r="r" b="b"/>
              <a:pathLst>
                <a:path w="371475" h="381000">
                  <a:moveTo>
                    <a:pt x="0" y="321183"/>
                  </a:moveTo>
                  <a:lnTo>
                    <a:pt x="0" y="59436"/>
                  </a:lnTo>
                  <a:lnTo>
                    <a:pt x="0" y="55626"/>
                  </a:lnTo>
                  <a:lnTo>
                    <a:pt x="381" y="51689"/>
                  </a:lnTo>
                  <a:lnTo>
                    <a:pt x="17424" y="17399"/>
                  </a:lnTo>
                  <a:lnTo>
                    <a:pt x="20180" y="14605"/>
                  </a:lnTo>
                  <a:lnTo>
                    <a:pt x="23190" y="12192"/>
                  </a:lnTo>
                  <a:lnTo>
                    <a:pt x="26441" y="10033"/>
                  </a:lnTo>
                  <a:lnTo>
                    <a:pt x="29679" y="7874"/>
                  </a:lnTo>
                  <a:lnTo>
                    <a:pt x="33108" y="5969"/>
                  </a:lnTo>
                  <a:lnTo>
                    <a:pt x="36715" y="4572"/>
                  </a:lnTo>
                  <a:lnTo>
                    <a:pt x="40322" y="3048"/>
                  </a:lnTo>
                  <a:lnTo>
                    <a:pt x="44043" y="1905"/>
                  </a:lnTo>
                  <a:lnTo>
                    <a:pt x="47879" y="1143"/>
                  </a:lnTo>
                  <a:lnTo>
                    <a:pt x="51714" y="381"/>
                  </a:lnTo>
                  <a:lnTo>
                    <a:pt x="55575" y="0"/>
                  </a:lnTo>
                  <a:lnTo>
                    <a:pt x="59486" y="0"/>
                  </a:lnTo>
                  <a:lnTo>
                    <a:pt x="311683" y="0"/>
                  </a:lnTo>
                  <a:lnTo>
                    <a:pt x="315595" y="0"/>
                  </a:lnTo>
                  <a:lnTo>
                    <a:pt x="319455" y="381"/>
                  </a:lnTo>
                  <a:lnTo>
                    <a:pt x="323291" y="1143"/>
                  </a:lnTo>
                  <a:lnTo>
                    <a:pt x="327113" y="1905"/>
                  </a:lnTo>
                  <a:lnTo>
                    <a:pt x="330835" y="3048"/>
                  </a:lnTo>
                  <a:lnTo>
                    <a:pt x="334441" y="4572"/>
                  </a:lnTo>
                  <a:lnTo>
                    <a:pt x="338048" y="5969"/>
                  </a:lnTo>
                  <a:lnTo>
                    <a:pt x="341477" y="7874"/>
                  </a:lnTo>
                  <a:lnTo>
                    <a:pt x="344728" y="10033"/>
                  </a:lnTo>
                  <a:lnTo>
                    <a:pt x="347980" y="12192"/>
                  </a:lnTo>
                  <a:lnTo>
                    <a:pt x="369265" y="44069"/>
                  </a:lnTo>
                  <a:lnTo>
                    <a:pt x="370027" y="47879"/>
                  </a:lnTo>
                  <a:lnTo>
                    <a:pt x="370789" y="51689"/>
                  </a:lnTo>
                  <a:lnTo>
                    <a:pt x="371157" y="55626"/>
                  </a:lnTo>
                  <a:lnTo>
                    <a:pt x="371170" y="59436"/>
                  </a:lnTo>
                  <a:lnTo>
                    <a:pt x="371170" y="321183"/>
                  </a:lnTo>
                  <a:lnTo>
                    <a:pt x="371157" y="325120"/>
                  </a:lnTo>
                  <a:lnTo>
                    <a:pt x="370789" y="328930"/>
                  </a:lnTo>
                  <a:lnTo>
                    <a:pt x="370027" y="332740"/>
                  </a:lnTo>
                  <a:lnTo>
                    <a:pt x="369265" y="336677"/>
                  </a:lnTo>
                  <a:lnTo>
                    <a:pt x="368134" y="340360"/>
                  </a:lnTo>
                  <a:lnTo>
                    <a:pt x="366636" y="343916"/>
                  </a:lnTo>
                  <a:lnTo>
                    <a:pt x="365150" y="347599"/>
                  </a:lnTo>
                  <a:lnTo>
                    <a:pt x="363308" y="351028"/>
                  </a:lnTo>
                  <a:lnTo>
                    <a:pt x="361137" y="354203"/>
                  </a:lnTo>
                  <a:lnTo>
                    <a:pt x="358965" y="357505"/>
                  </a:lnTo>
                  <a:lnTo>
                    <a:pt x="356501" y="360553"/>
                  </a:lnTo>
                  <a:lnTo>
                    <a:pt x="353745" y="363220"/>
                  </a:lnTo>
                  <a:lnTo>
                    <a:pt x="350977" y="366014"/>
                  </a:lnTo>
                  <a:lnTo>
                    <a:pt x="334441" y="376174"/>
                  </a:lnTo>
                  <a:lnTo>
                    <a:pt x="330835" y="377698"/>
                  </a:lnTo>
                  <a:lnTo>
                    <a:pt x="327113" y="378714"/>
                  </a:lnTo>
                  <a:lnTo>
                    <a:pt x="323291" y="379476"/>
                  </a:lnTo>
                  <a:lnTo>
                    <a:pt x="319455" y="380238"/>
                  </a:lnTo>
                  <a:lnTo>
                    <a:pt x="315595" y="380619"/>
                  </a:lnTo>
                  <a:lnTo>
                    <a:pt x="311683" y="380619"/>
                  </a:lnTo>
                  <a:lnTo>
                    <a:pt x="59486" y="380619"/>
                  </a:lnTo>
                  <a:lnTo>
                    <a:pt x="55575" y="380619"/>
                  </a:lnTo>
                  <a:lnTo>
                    <a:pt x="51714" y="380238"/>
                  </a:lnTo>
                  <a:lnTo>
                    <a:pt x="47879" y="379476"/>
                  </a:lnTo>
                  <a:lnTo>
                    <a:pt x="44043" y="378714"/>
                  </a:lnTo>
                  <a:lnTo>
                    <a:pt x="40322" y="377698"/>
                  </a:lnTo>
                  <a:lnTo>
                    <a:pt x="36715" y="376174"/>
                  </a:lnTo>
                  <a:lnTo>
                    <a:pt x="33108" y="374650"/>
                  </a:lnTo>
                  <a:lnTo>
                    <a:pt x="17424" y="363220"/>
                  </a:lnTo>
                  <a:lnTo>
                    <a:pt x="14655" y="360553"/>
                  </a:lnTo>
                  <a:lnTo>
                    <a:pt x="12192" y="357505"/>
                  </a:lnTo>
                  <a:lnTo>
                    <a:pt x="10033" y="354203"/>
                  </a:lnTo>
                  <a:lnTo>
                    <a:pt x="7848" y="351028"/>
                  </a:lnTo>
                  <a:lnTo>
                    <a:pt x="6019" y="347599"/>
                  </a:lnTo>
                  <a:lnTo>
                    <a:pt x="4533" y="343916"/>
                  </a:lnTo>
                  <a:lnTo>
                    <a:pt x="3035" y="340360"/>
                  </a:lnTo>
                  <a:lnTo>
                    <a:pt x="1905" y="336677"/>
                  </a:lnTo>
                  <a:lnTo>
                    <a:pt x="1143" y="332740"/>
                  </a:lnTo>
                  <a:lnTo>
                    <a:pt x="381" y="328930"/>
                  </a:lnTo>
                  <a:lnTo>
                    <a:pt x="0" y="325120"/>
                  </a:lnTo>
                  <a:lnTo>
                    <a:pt x="0" y="321183"/>
                  </a:lnTo>
                  <a:close/>
                </a:path>
              </a:pathLst>
            </a:custGeom>
            <a:ln w="9517">
              <a:solidFill>
                <a:srgbClr val="6D912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3561854" y="2776435"/>
            <a:ext cx="161925" cy="33401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000" spc="-105" b="1">
                <a:solidFill>
                  <a:srgbClr val="D7E5D8"/>
                </a:solidFill>
                <a:latin typeface="Trebuchet MS"/>
                <a:cs typeface="Trebuchet MS"/>
              </a:rPr>
              <a:t>1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04302" y="1979475"/>
            <a:ext cx="76200" cy="136525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892946" y="1248347"/>
            <a:ext cx="3499485" cy="91186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1650" spc="725" b="1">
                <a:solidFill>
                  <a:srgbClr val="D7E5D8"/>
                </a:solidFill>
                <a:latin typeface="Trebuchet MS"/>
                <a:cs typeface="Trebuchet MS"/>
              </a:rPr>
              <a:t>Fundación</a:t>
            </a:r>
            <a:endParaRPr sz="1650">
              <a:latin typeface="Trebuchet MS"/>
              <a:cs typeface="Trebuchet MS"/>
            </a:endParaRPr>
          </a:p>
          <a:p>
            <a:pPr algn="ctr" marL="12065" marR="5080">
              <a:lnSpc>
                <a:spcPct val="134100"/>
              </a:lnSpc>
              <a:spcBef>
                <a:spcPts val="615"/>
              </a:spcBef>
            </a:pP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equip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55">
                <a:solidFill>
                  <a:srgbClr val="D7E5D8"/>
                </a:solidFill>
                <a:latin typeface="Microsoft Sans Serif"/>
                <a:cs typeface="Microsoft Sans Serif"/>
              </a:rPr>
              <a:t>se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30">
                <a:solidFill>
                  <a:srgbClr val="D7E5D8"/>
                </a:solidFill>
                <a:latin typeface="Microsoft Sans Serif"/>
                <a:cs typeface="Microsoft Sans Serif"/>
              </a:rPr>
              <a:t>fund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ó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en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40">
                <a:solidFill>
                  <a:srgbClr val="D7E5D8"/>
                </a:solidFill>
                <a:latin typeface="Microsoft Sans Serif"/>
                <a:cs typeface="Microsoft Sans Serif"/>
              </a:rPr>
              <a:t>2021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cap="small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co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bj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e</a:t>
            </a:r>
            <a:r>
              <a:rPr dirty="0" sz="1350" spc="20">
                <a:solidFill>
                  <a:srgbClr val="D7E5D8"/>
                </a:solidFill>
                <a:latin typeface="Microsoft Sans Serif"/>
                <a:cs typeface="Microsoft Sans Serif"/>
              </a:rPr>
              <a:t>ti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v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 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pǐ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m</a:t>
            </a:r>
            <a:r>
              <a:rPr dirty="0" cap="small" sz="1350" spc="-125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35">
                <a:solidFill>
                  <a:srgbClr val="D7E5D8"/>
                </a:solidFill>
                <a:latin typeface="Microsoft Sans Serif"/>
                <a:cs typeface="Microsoft Sans Serif"/>
              </a:rPr>
              <a:t>v</a:t>
            </a:r>
            <a:r>
              <a:rPr dirty="0" sz="1350" spc="50">
                <a:solidFill>
                  <a:srgbClr val="D7E5D8"/>
                </a:solidFill>
                <a:latin typeface="Microsoft Sans Serif"/>
                <a:cs typeface="Microsoft Sans Serif"/>
              </a:rPr>
              <a:t>eǐ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90">
                <a:solidFill>
                  <a:srgbClr val="D7E5D8"/>
                </a:solidFill>
                <a:latin typeface="Microsoft Sans Serif"/>
                <a:cs typeface="Microsoft Sans Serif"/>
              </a:rPr>
              <a:t>f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3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Microsoft Sans Serif"/>
                <a:cs typeface="Microsoft Sans Serif"/>
              </a:rPr>
              <a:t>tb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f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emenin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en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la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cap="small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co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munidad.</a:t>
            </a:r>
            <a:endParaRPr sz="1350">
              <a:latin typeface="Microsoft Sans Serif"/>
              <a:cs typeface="Microsoft Sans Serif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5529414" y="2778442"/>
            <a:ext cx="381000" cy="789940"/>
            <a:chOff x="5529414" y="2778442"/>
            <a:chExt cx="381000" cy="789940"/>
          </a:xfrm>
        </p:grpSpPr>
        <p:sp>
          <p:nvSpPr>
            <p:cNvPr id="11" name="object 11"/>
            <p:cNvSpPr/>
            <p:nvPr/>
          </p:nvSpPr>
          <p:spPr>
            <a:xfrm>
              <a:off x="5702655" y="2968752"/>
              <a:ext cx="38100" cy="600075"/>
            </a:xfrm>
            <a:custGeom>
              <a:avLst/>
              <a:gdLst/>
              <a:ahLst/>
              <a:cxnLst/>
              <a:rect l="l" t="t" r="r" b="b"/>
              <a:pathLst>
                <a:path w="38100" h="600075">
                  <a:moveTo>
                    <a:pt x="21564" y="0"/>
                  </a:moveTo>
                  <a:lnTo>
                    <a:pt x="16510" y="0"/>
                  </a:lnTo>
                  <a:lnTo>
                    <a:pt x="14084" y="508"/>
                  </a:lnTo>
                  <a:lnTo>
                    <a:pt x="0" y="16510"/>
                  </a:lnTo>
                  <a:lnTo>
                    <a:pt x="0" y="580517"/>
                  </a:lnTo>
                  <a:lnTo>
                    <a:pt x="0" y="583057"/>
                  </a:lnTo>
                  <a:lnTo>
                    <a:pt x="482" y="585470"/>
                  </a:lnTo>
                  <a:lnTo>
                    <a:pt x="1447" y="587756"/>
                  </a:lnTo>
                  <a:lnTo>
                    <a:pt x="2413" y="590169"/>
                  </a:lnTo>
                  <a:lnTo>
                    <a:pt x="3797" y="592201"/>
                  </a:lnTo>
                  <a:lnTo>
                    <a:pt x="7366" y="595757"/>
                  </a:lnTo>
                  <a:lnTo>
                    <a:pt x="9423" y="597154"/>
                  </a:lnTo>
                  <a:lnTo>
                    <a:pt x="11760" y="598043"/>
                  </a:lnTo>
                  <a:lnTo>
                    <a:pt x="14084" y="599059"/>
                  </a:lnTo>
                  <a:lnTo>
                    <a:pt x="16510" y="599567"/>
                  </a:lnTo>
                  <a:lnTo>
                    <a:pt x="21564" y="599567"/>
                  </a:lnTo>
                  <a:lnTo>
                    <a:pt x="23990" y="599059"/>
                  </a:lnTo>
                  <a:lnTo>
                    <a:pt x="26314" y="598043"/>
                  </a:lnTo>
                  <a:lnTo>
                    <a:pt x="28651" y="597154"/>
                  </a:lnTo>
                  <a:lnTo>
                    <a:pt x="30708" y="595757"/>
                  </a:lnTo>
                  <a:lnTo>
                    <a:pt x="34277" y="592201"/>
                  </a:lnTo>
                  <a:lnTo>
                    <a:pt x="35661" y="590169"/>
                  </a:lnTo>
                  <a:lnTo>
                    <a:pt x="36626" y="587756"/>
                  </a:lnTo>
                  <a:lnTo>
                    <a:pt x="37592" y="585470"/>
                  </a:lnTo>
                  <a:lnTo>
                    <a:pt x="38074" y="583057"/>
                  </a:lnTo>
                  <a:lnTo>
                    <a:pt x="38074" y="16510"/>
                  </a:lnTo>
                  <a:lnTo>
                    <a:pt x="23990" y="508"/>
                  </a:lnTo>
                  <a:lnTo>
                    <a:pt x="21564" y="0"/>
                  </a:lnTo>
                  <a:close/>
                </a:path>
              </a:pathLst>
            </a:custGeom>
            <a:solidFill>
              <a:srgbClr val="6D912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5534177" y="2783205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15582" y="0"/>
                  </a:moveTo>
                  <a:lnTo>
                    <a:pt x="55575" y="0"/>
                  </a:lnTo>
                  <a:lnTo>
                    <a:pt x="51701" y="381"/>
                  </a:lnTo>
                  <a:lnTo>
                    <a:pt x="17424" y="17399"/>
                  </a:lnTo>
                  <a:lnTo>
                    <a:pt x="14655" y="20066"/>
                  </a:lnTo>
                  <a:lnTo>
                    <a:pt x="12192" y="23114"/>
                  </a:lnTo>
                  <a:lnTo>
                    <a:pt x="10020" y="26416"/>
                  </a:lnTo>
                  <a:lnTo>
                    <a:pt x="7848" y="29591"/>
                  </a:lnTo>
                  <a:lnTo>
                    <a:pt x="6019" y="33020"/>
                  </a:lnTo>
                  <a:lnTo>
                    <a:pt x="4521" y="36703"/>
                  </a:lnTo>
                  <a:lnTo>
                    <a:pt x="3035" y="40259"/>
                  </a:lnTo>
                  <a:lnTo>
                    <a:pt x="1905" y="43942"/>
                  </a:lnTo>
                  <a:lnTo>
                    <a:pt x="381" y="51689"/>
                  </a:lnTo>
                  <a:lnTo>
                    <a:pt x="0" y="55499"/>
                  </a:lnTo>
                  <a:lnTo>
                    <a:pt x="0" y="311658"/>
                  </a:lnTo>
                  <a:lnTo>
                    <a:pt x="0" y="315468"/>
                  </a:lnTo>
                  <a:lnTo>
                    <a:pt x="14655" y="350901"/>
                  </a:lnTo>
                  <a:lnTo>
                    <a:pt x="36715" y="366522"/>
                  </a:lnTo>
                  <a:lnTo>
                    <a:pt x="40322" y="368046"/>
                  </a:lnTo>
                  <a:lnTo>
                    <a:pt x="44043" y="369189"/>
                  </a:lnTo>
                  <a:lnTo>
                    <a:pt x="51701" y="370713"/>
                  </a:lnTo>
                  <a:lnTo>
                    <a:pt x="55575" y="371094"/>
                  </a:lnTo>
                  <a:lnTo>
                    <a:pt x="315582" y="371094"/>
                  </a:lnTo>
                  <a:lnTo>
                    <a:pt x="319455" y="370713"/>
                  </a:lnTo>
                  <a:lnTo>
                    <a:pt x="327113" y="369189"/>
                  </a:lnTo>
                  <a:lnTo>
                    <a:pt x="330835" y="368046"/>
                  </a:lnTo>
                  <a:lnTo>
                    <a:pt x="334441" y="366522"/>
                  </a:lnTo>
                  <a:lnTo>
                    <a:pt x="338048" y="365125"/>
                  </a:lnTo>
                  <a:lnTo>
                    <a:pt x="365137" y="337947"/>
                  </a:lnTo>
                  <a:lnTo>
                    <a:pt x="371170" y="315468"/>
                  </a:lnTo>
                  <a:lnTo>
                    <a:pt x="371170" y="55499"/>
                  </a:lnTo>
                  <a:lnTo>
                    <a:pt x="370776" y="51689"/>
                  </a:lnTo>
                  <a:lnTo>
                    <a:pt x="369265" y="43942"/>
                  </a:lnTo>
                  <a:lnTo>
                    <a:pt x="368122" y="40259"/>
                  </a:lnTo>
                  <a:lnTo>
                    <a:pt x="366636" y="36703"/>
                  </a:lnTo>
                  <a:lnTo>
                    <a:pt x="365137" y="33020"/>
                  </a:lnTo>
                  <a:lnTo>
                    <a:pt x="363308" y="29591"/>
                  </a:lnTo>
                  <a:lnTo>
                    <a:pt x="361137" y="26416"/>
                  </a:lnTo>
                  <a:lnTo>
                    <a:pt x="358965" y="23114"/>
                  </a:lnTo>
                  <a:lnTo>
                    <a:pt x="356501" y="20066"/>
                  </a:lnTo>
                  <a:lnTo>
                    <a:pt x="353745" y="17399"/>
                  </a:lnTo>
                  <a:lnTo>
                    <a:pt x="350977" y="14605"/>
                  </a:lnTo>
                  <a:lnTo>
                    <a:pt x="319455" y="381"/>
                  </a:lnTo>
                  <a:lnTo>
                    <a:pt x="315582" y="0"/>
                  </a:lnTo>
                  <a:close/>
                </a:path>
              </a:pathLst>
            </a:custGeom>
            <a:solidFill>
              <a:srgbClr val="54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5534177" y="2783205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1658"/>
                  </a:moveTo>
                  <a:lnTo>
                    <a:pt x="0" y="59436"/>
                  </a:lnTo>
                  <a:lnTo>
                    <a:pt x="0" y="55499"/>
                  </a:lnTo>
                  <a:lnTo>
                    <a:pt x="381" y="51689"/>
                  </a:lnTo>
                  <a:lnTo>
                    <a:pt x="1143" y="47879"/>
                  </a:lnTo>
                  <a:lnTo>
                    <a:pt x="1905" y="43942"/>
                  </a:lnTo>
                  <a:lnTo>
                    <a:pt x="3035" y="40259"/>
                  </a:lnTo>
                  <a:lnTo>
                    <a:pt x="4521" y="36703"/>
                  </a:lnTo>
                  <a:lnTo>
                    <a:pt x="6019" y="33020"/>
                  </a:lnTo>
                  <a:lnTo>
                    <a:pt x="7848" y="29591"/>
                  </a:lnTo>
                  <a:lnTo>
                    <a:pt x="10020" y="26416"/>
                  </a:lnTo>
                  <a:lnTo>
                    <a:pt x="12192" y="23114"/>
                  </a:lnTo>
                  <a:lnTo>
                    <a:pt x="14655" y="20066"/>
                  </a:lnTo>
                  <a:lnTo>
                    <a:pt x="17424" y="17399"/>
                  </a:lnTo>
                  <a:lnTo>
                    <a:pt x="20180" y="14605"/>
                  </a:lnTo>
                  <a:lnTo>
                    <a:pt x="23190" y="12192"/>
                  </a:lnTo>
                  <a:lnTo>
                    <a:pt x="47879" y="1143"/>
                  </a:lnTo>
                  <a:lnTo>
                    <a:pt x="51701" y="381"/>
                  </a:lnTo>
                  <a:lnTo>
                    <a:pt x="55575" y="0"/>
                  </a:lnTo>
                  <a:lnTo>
                    <a:pt x="59474" y="0"/>
                  </a:lnTo>
                  <a:lnTo>
                    <a:pt x="311683" y="0"/>
                  </a:lnTo>
                  <a:lnTo>
                    <a:pt x="315582" y="0"/>
                  </a:lnTo>
                  <a:lnTo>
                    <a:pt x="319455" y="381"/>
                  </a:lnTo>
                  <a:lnTo>
                    <a:pt x="353745" y="17399"/>
                  </a:lnTo>
                  <a:lnTo>
                    <a:pt x="356501" y="20066"/>
                  </a:lnTo>
                  <a:lnTo>
                    <a:pt x="358965" y="23114"/>
                  </a:lnTo>
                  <a:lnTo>
                    <a:pt x="361137" y="26416"/>
                  </a:lnTo>
                  <a:lnTo>
                    <a:pt x="363308" y="29591"/>
                  </a:lnTo>
                  <a:lnTo>
                    <a:pt x="365137" y="33020"/>
                  </a:lnTo>
                  <a:lnTo>
                    <a:pt x="366636" y="36703"/>
                  </a:lnTo>
                  <a:lnTo>
                    <a:pt x="368122" y="40259"/>
                  </a:lnTo>
                  <a:lnTo>
                    <a:pt x="369265" y="43942"/>
                  </a:lnTo>
                  <a:lnTo>
                    <a:pt x="370027" y="47879"/>
                  </a:lnTo>
                  <a:lnTo>
                    <a:pt x="370776" y="51689"/>
                  </a:lnTo>
                  <a:lnTo>
                    <a:pt x="371170" y="55499"/>
                  </a:lnTo>
                  <a:lnTo>
                    <a:pt x="371170" y="59436"/>
                  </a:lnTo>
                  <a:lnTo>
                    <a:pt x="371170" y="311658"/>
                  </a:lnTo>
                  <a:lnTo>
                    <a:pt x="371170" y="315468"/>
                  </a:lnTo>
                  <a:lnTo>
                    <a:pt x="370776" y="319405"/>
                  </a:lnTo>
                  <a:lnTo>
                    <a:pt x="361137" y="344678"/>
                  </a:lnTo>
                  <a:lnTo>
                    <a:pt x="358965" y="347980"/>
                  </a:lnTo>
                  <a:lnTo>
                    <a:pt x="334441" y="366522"/>
                  </a:lnTo>
                  <a:lnTo>
                    <a:pt x="330835" y="368046"/>
                  </a:lnTo>
                  <a:lnTo>
                    <a:pt x="327113" y="369189"/>
                  </a:lnTo>
                  <a:lnTo>
                    <a:pt x="323291" y="369951"/>
                  </a:lnTo>
                  <a:lnTo>
                    <a:pt x="319455" y="370713"/>
                  </a:lnTo>
                  <a:lnTo>
                    <a:pt x="315582" y="371094"/>
                  </a:lnTo>
                  <a:lnTo>
                    <a:pt x="311683" y="371094"/>
                  </a:lnTo>
                  <a:lnTo>
                    <a:pt x="59474" y="371094"/>
                  </a:lnTo>
                  <a:lnTo>
                    <a:pt x="55575" y="371094"/>
                  </a:lnTo>
                  <a:lnTo>
                    <a:pt x="51701" y="370713"/>
                  </a:lnTo>
                  <a:lnTo>
                    <a:pt x="47879" y="369951"/>
                  </a:lnTo>
                  <a:lnTo>
                    <a:pt x="44043" y="369189"/>
                  </a:lnTo>
                  <a:lnTo>
                    <a:pt x="40322" y="368046"/>
                  </a:lnTo>
                  <a:lnTo>
                    <a:pt x="36715" y="366522"/>
                  </a:lnTo>
                  <a:lnTo>
                    <a:pt x="33108" y="365125"/>
                  </a:lnTo>
                  <a:lnTo>
                    <a:pt x="17424" y="353695"/>
                  </a:lnTo>
                  <a:lnTo>
                    <a:pt x="14655" y="350901"/>
                  </a:lnTo>
                  <a:lnTo>
                    <a:pt x="12192" y="347980"/>
                  </a:lnTo>
                  <a:lnTo>
                    <a:pt x="10020" y="344678"/>
                  </a:lnTo>
                  <a:lnTo>
                    <a:pt x="7848" y="341376"/>
                  </a:lnTo>
                  <a:lnTo>
                    <a:pt x="1143" y="323215"/>
                  </a:lnTo>
                  <a:lnTo>
                    <a:pt x="381" y="319405"/>
                  </a:lnTo>
                  <a:lnTo>
                    <a:pt x="0" y="315468"/>
                  </a:lnTo>
                  <a:lnTo>
                    <a:pt x="0" y="311658"/>
                  </a:lnTo>
                  <a:close/>
                </a:path>
              </a:pathLst>
            </a:custGeom>
            <a:ln w="9517">
              <a:solidFill>
                <a:srgbClr val="6D912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/>
          <p:cNvSpPr txBox="1"/>
          <p:nvPr/>
        </p:nvSpPr>
        <p:spPr>
          <a:xfrm>
            <a:off x="5578131" y="2775164"/>
            <a:ext cx="283210" cy="33401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000" spc="855" b="1">
                <a:solidFill>
                  <a:srgbClr val="D7E5D8"/>
                </a:solidFill>
                <a:latin typeface="Trebuchet MS"/>
                <a:cs typeface="Trebuchet MS"/>
              </a:rPr>
              <a:t>2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28110" y="4710797"/>
            <a:ext cx="76200" cy="136525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4015695" y="3713193"/>
            <a:ext cx="3408045" cy="145415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1650" spc="765" b="1">
                <a:solidFill>
                  <a:srgbClr val="D7E5D8"/>
                </a:solidFill>
                <a:latin typeface="Trebuchet MS"/>
                <a:cs typeface="Trebuchet MS"/>
              </a:rPr>
              <a:t>Ascenso</a:t>
            </a:r>
            <a:endParaRPr sz="1650">
              <a:latin typeface="Trebuchet MS"/>
              <a:cs typeface="Trebuchet MS"/>
            </a:endParaRPr>
          </a:p>
          <a:p>
            <a:pPr algn="ctr" marL="12700" marR="5080">
              <a:lnSpc>
                <a:spcPct val="132600"/>
              </a:lnSpc>
              <a:spcBef>
                <a:spcPts val="640"/>
              </a:spcBef>
            </a:pPr>
            <a:r>
              <a:rPr dirty="0" sz="1350" spc="-190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20">
                <a:solidFill>
                  <a:srgbClr val="D7E5D8"/>
                </a:solidFill>
                <a:latin typeface="Microsoft Sans Serif"/>
                <a:cs typeface="Microsoft Sans Serif"/>
              </a:rPr>
              <a:t>ǐas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añ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5">
                <a:solidFill>
                  <a:srgbClr val="D7E5D8"/>
                </a:solidFill>
                <a:latin typeface="Microsoft Sans Serif"/>
                <a:cs typeface="Microsoft Sans Serif"/>
              </a:rPr>
              <a:t>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esfueǐ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z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y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dedi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a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-10">
                <a:solidFill>
                  <a:srgbClr val="D7E5D8"/>
                </a:solidFill>
                <a:latin typeface="Microsoft Sans Serif"/>
                <a:cs typeface="Microsoft Sans Serif"/>
              </a:rPr>
              <a:t>i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ó</a:t>
            </a:r>
            <a:r>
              <a:rPr dirty="0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n,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equip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55">
                <a:solidFill>
                  <a:srgbClr val="D7E5D8"/>
                </a:solidFill>
                <a:latin typeface="Microsoft Sans Serif"/>
                <a:cs typeface="Microsoft Sans Serif"/>
              </a:rPr>
              <a:t>gǐ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ó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35">
                <a:solidFill>
                  <a:srgbClr val="D7E5D8"/>
                </a:solidFill>
                <a:latin typeface="Microsoft Sans Serif"/>
                <a:cs typeface="Microsoft Sans Serif"/>
              </a:rPr>
              <a:t>as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-40">
                <a:solidFill>
                  <a:srgbClr val="D7E5D8"/>
                </a:solidFill>
                <a:latin typeface="Microsoft Sans Serif"/>
                <a:cs typeface="Microsoft Sans Serif"/>
              </a:rPr>
              <a:t>ens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la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45">
                <a:solidFill>
                  <a:srgbClr val="D7E5D8"/>
                </a:solidFill>
                <a:latin typeface="Microsoft Sans Serif"/>
                <a:cs typeface="Microsoft Sans Serif"/>
              </a:rPr>
              <a:t>pǐimeǐa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divisi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ó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en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90">
                <a:solidFill>
                  <a:srgbClr val="D7E5D8"/>
                </a:solidFill>
                <a:latin typeface="Microsoft Sans Serif"/>
                <a:cs typeface="Microsoft Sans Serif"/>
              </a:rPr>
              <a:t>2022, </a:t>
            </a:r>
            <a:r>
              <a:rPr dirty="0" cap="small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co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n</a:t>
            </a:r>
            <a:r>
              <a:rPr dirty="0" sz="1350" spc="25">
                <a:solidFill>
                  <a:srgbClr val="D7E5D8"/>
                </a:solidFill>
                <a:latin typeface="Microsoft Sans Serif"/>
                <a:cs typeface="Microsoft Sans Serif"/>
              </a:rPr>
              <a:t>viǐtiénd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55">
                <a:solidFill>
                  <a:srgbClr val="D7E5D8"/>
                </a:solidFill>
                <a:latin typeface="Microsoft Sans Serif"/>
                <a:cs typeface="Microsoft Sans Serif"/>
              </a:rPr>
              <a:t>se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en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30">
                <a:solidFill>
                  <a:srgbClr val="D7E5D8"/>
                </a:solidFill>
                <a:latin typeface="Microsoft Sans Serif"/>
                <a:cs typeface="Microsoft Sans Serif"/>
              </a:rPr>
              <a:t>ǐ</a:t>
            </a:r>
            <a:r>
              <a:rPr dirty="0" sz="1350" spc="60">
                <a:solidFill>
                  <a:srgbClr val="D7E5D8"/>
                </a:solidFill>
                <a:latin typeface="Microsoft Sans Serif"/>
                <a:cs typeface="Microsoft Sans Serif"/>
              </a:rPr>
              <a:t>e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f</a:t>
            </a:r>
            <a:r>
              <a:rPr dirty="0" sz="1350" spc="35">
                <a:solidFill>
                  <a:srgbClr val="D7E5D8"/>
                </a:solidFill>
                <a:latin typeface="Microsoft Sans Serif"/>
                <a:cs typeface="Microsoft Sans Serif"/>
              </a:rPr>
              <a:t>eǐen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-30">
                <a:solidFill>
                  <a:srgbClr val="D7E5D8"/>
                </a:solidFill>
                <a:latin typeface="Microsoft Sans Serif"/>
                <a:cs typeface="Microsoft Sans Serif"/>
              </a:rPr>
              <a:t>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90">
                <a:solidFill>
                  <a:srgbClr val="D7E5D8"/>
                </a:solidFill>
                <a:latin typeface="Microsoft Sans Serif"/>
                <a:cs typeface="Microsoft Sans Serif"/>
              </a:rPr>
              <a:t>f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3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Microsoft Sans Serif"/>
                <a:cs typeface="Microsoft Sans Serif"/>
              </a:rPr>
              <a:t>tb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 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f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emenin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en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Microsoft Sans Serif"/>
                <a:cs typeface="Microsoft Sans Serif"/>
              </a:rPr>
              <a:t>nuestǐa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iudad.</a:t>
            </a:r>
            <a:endParaRPr sz="1350">
              <a:latin typeface="Microsoft Sans Serif"/>
              <a:cs typeface="Microsoft Sans Serif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7604142" y="2370328"/>
            <a:ext cx="390525" cy="789940"/>
            <a:chOff x="7604142" y="2370328"/>
            <a:chExt cx="390525" cy="789940"/>
          </a:xfrm>
        </p:grpSpPr>
        <p:sp>
          <p:nvSpPr>
            <p:cNvPr id="18" name="object 18"/>
            <p:cNvSpPr/>
            <p:nvPr/>
          </p:nvSpPr>
          <p:spPr>
            <a:xfrm>
              <a:off x="7777378" y="2370328"/>
              <a:ext cx="38100" cy="600075"/>
            </a:xfrm>
            <a:custGeom>
              <a:avLst/>
              <a:gdLst/>
              <a:ahLst/>
              <a:cxnLst/>
              <a:rect l="l" t="t" r="r" b="b"/>
              <a:pathLst>
                <a:path w="38100" h="600075">
                  <a:moveTo>
                    <a:pt x="21551" y="0"/>
                  </a:moveTo>
                  <a:lnTo>
                    <a:pt x="16510" y="0"/>
                  </a:lnTo>
                  <a:lnTo>
                    <a:pt x="14084" y="508"/>
                  </a:lnTo>
                  <a:lnTo>
                    <a:pt x="11747" y="1524"/>
                  </a:lnTo>
                  <a:lnTo>
                    <a:pt x="9423" y="2413"/>
                  </a:lnTo>
                  <a:lnTo>
                    <a:pt x="7353" y="3810"/>
                  </a:lnTo>
                  <a:lnTo>
                    <a:pt x="3784" y="7366"/>
                  </a:lnTo>
                  <a:lnTo>
                    <a:pt x="2413" y="9398"/>
                  </a:lnTo>
                  <a:lnTo>
                    <a:pt x="1447" y="11811"/>
                  </a:lnTo>
                  <a:lnTo>
                    <a:pt x="482" y="14097"/>
                  </a:lnTo>
                  <a:lnTo>
                    <a:pt x="0" y="16510"/>
                  </a:lnTo>
                  <a:lnTo>
                    <a:pt x="0" y="580517"/>
                  </a:lnTo>
                  <a:lnTo>
                    <a:pt x="0" y="583057"/>
                  </a:lnTo>
                  <a:lnTo>
                    <a:pt x="16510" y="599567"/>
                  </a:lnTo>
                  <a:lnTo>
                    <a:pt x="21551" y="599567"/>
                  </a:lnTo>
                  <a:lnTo>
                    <a:pt x="38061" y="583057"/>
                  </a:lnTo>
                  <a:lnTo>
                    <a:pt x="38061" y="16510"/>
                  </a:lnTo>
                  <a:lnTo>
                    <a:pt x="37592" y="14097"/>
                  </a:lnTo>
                  <a:lnTo>
                    <a:pt x="36614" y="11811"/>
                  </a:lnTo>
                  <a:lnTo>
                    <a:pt x="35648" y="9398"/>
                  </a:lnTo>
                  <a:lnTo>
                    <a:pt x="34277" y="7366"/>
                  </a:lnTo>
                  <a:lnTo>
                    <a:pt x="30708" y="3810"/>
                  </a:lnTo>
                  <a:lnTo>
                    <a:pt x="28651" y="2413"/>
                  </a:lnTo>
                  <a:lnTo>
                    <a:pt x="26314" y="1524"/>
                  </a:lnTo>
                  <a:lnTo>
                    <a:pt x="23977" y="508"/>
                  </a:lnTo>
                  <a:lnTo>
                    <a:pt x="21551" y="0"/>
                  </a:lnTo>
                  <a:close/>
                </a:path>
              </a:pathLst>
            </a:custGeom>
            <a:solidFill>
              <a:srgbClr val="6D912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7608900" y="277482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325107" y="0"/>
                  </a:moveTo>
                  <a:lnTo>
                    <a:pt x="55575" y="0"/>
                  </a:lnTo>
                  <a:lnTo>
                    <a:pt x="51701" y="381"/>
                  </a:lnTo>
                  <a:lnTo>
                    <a:pt x="44043" y="1905"/>
                  </a:lnTo>
                  <a:lnTo>
                    <a:pt x="40322" y="3048"/>
                  </a:lnTo>
                  <a:lnTo>
                    <a:pt x="36715" y="4572"/>
                  </a:lnTo>
                  <a:lnTo>
                    <a:pt x="33108" y="5969"/>
                  </a:lnTo>
                  <a:lnTo>
                    <a:pt x="6019" y="33147"/>
                  </a:lnTo>
                  <a:lnTo>
                    <a:pt x="0" y="55626"/>
                  </a:lnTo>
                  <a:lnTo>
                    <a:pt x="0" y="321183"/>
                  </a:lnTo>
                  <a:lnTo>
                    <a:pt x="0" y="325120"/>
                  </a:lnTo>
                  <a:lnTo>
                    <a:pt x="381" y="328930"/>
                  </a:lnTo>
                  <a:lnTo>
                    <a:pt x="1905" y="336677"/>
                  </a:lnTo>
                  <a:lnTo>
                    <a:pt x="3022" y="340360"/>
                  </a:lnTo>
                  <a:lnTo>
                    <a:pt x="4521" y="343916"/>
                  </a:lnTo>
                  <a:lnTo>
                    <a:pt x="6019" y="347599"/>
                  </a:lnTo>
                  <a:lnTo>
                    <a:pt x="7848" y="351028"/>
                  </a:lnTo>
                  <a:lnTo>
                    <a:pt x="10020" y="354203"/>
                  </a:lnTo>
                  <a:lnTo>
                    <a:pt x="12192" y="357505"/>
                  </a:lnTo>
                  <a:lnTo>
                    <a:pt x="14655" y="360553"/>
                  </a:lnTo>
                  <a:lnTo>
                    <a:pt x="17424" y="363220"/>
                  </a:lnTo>
                  <a:lnTo>
                    <a:pt x="20180" y="366014"/>
                  </a:lnTo>
                  <a:lnTo>
                    <a:pt x="55575" y="380619"/>
                  </a:lnTo>
                  <a:lnTo>
                    <a:pt x="325107" y="380619"/>
                  </a:lnTo>
                  <a:lnTo>
                    <a:pt x="360489" y="366014"/>
                  </a:lnTo>
                  <a:lnTo>
                    <a:pt x="363258" y="363220"/>
                  </a:lnTo>
                  <a:lnTo>
                    <a:pt x="366014" y="360553"/>
                  </a:lnTo>
                  <a:lnTo>
                    <a:pt x="368490" y="357505"/>
                  </a:lnTo>
                  <a:lnTo>
                    <a:pt x="370649" y="354203"/>
                  </a:lnTo>
                  <a:lnTo>
                    <a:pt x="372821" y="351028"/>
                  </a:lnTo>
                  <a:lnTo>
                    <a:pt x="374662" y="347599"/>
                  </a:lnTo>
                  <a:lnTo>
                    <a:pt x="376148" y="343916"/>
                  </a:lnTo>
                  <a:lnTo>
                    <a:pt x="377647" y="340360"/>
                  </a:lnTo>
                  <a:lnTo>
                    <a:pt x="378777" y="336677"/>
                  </a:lnTo>
                  <a:lnTo>
                    <a:pt x="380301" y="328930"/>
                  </a:lnTo>
                  <a:lnTo>
                    <a:pt x="380682" y="325120"/>
                  </a:lnTo>
                  <a:lnTo>
                    <a:pt x="380682" y="55626"/>
                  </a:lnTo>
                  <a:lnTo>
                    <a:pt x="366014" y="20193"/>
                  </a:lnTo>
                  <a:lnTo>
                    <a:pt x="343954" y="4572"/>
                  </a:lnTo>
                  <a:lnTo>
                    <a:pt x="340347" y="3048"/>
                  </a:lnTo>
                  <a:lnTo>
                    <a:pt x="336626" y="1905"/>
                  </a:lnTo>
                  <a:lnTo>
                    <a:pt x="328968" y="381"/>
                  </a:lnTo>
                  <a:lnTo>
                    <a:pt x="325107" y="0"/>
                  </a:lnTo>
                  <a:close/>
                </a:path>
              </a:pathLst>
            </a:custGeom>
            <a:solidFill>
              <a:srgbClr val="54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7608900" y="277482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0" y="321183"/>
                  </a:moveTo>
                  <a:lnTo>
                    <a:pt x="0" y="59436"/>
                  </a:lnTo>
                  <a:lnTo>
                    <a:pt x="0" y="55626"/>
                  </a:lnTo>
                  <a:lnTo>
                    <a:pt x="381" y="51689"/>
                  </a:lnTo>
                  <a:lnTo>
                    <a:pt x="17424" y="17399"/>
                  </a:lnTo>
                  <a:lnTo>
                    <a:pt x="20180" y="14605"/>
                  </a:lnTo>
                  <a:lnTo>
                    <a:pt x="36715" y="4572"/>
                  </a:lnTo>
                  <a:lnTo>
                    <a:pt x="40322" y="3048"/>
                  </a:lnTo>
                  <a:lnTo>
                    <a:pt x="44043" y="1905"/>
                  </a:lnTo>
                  <a:lnTo>
                    <a:pt x="47879" y="1143"/>
                  </a:lnTo>
                  <a:lnTo>
                    <a:pt x="51701" y="381"/>
                  </a:lnTo>
                  <a:lnTo>
                    <a:pt x="55575" y="0"/>
                  </a:lnTo>
                  <a:lnTo>
                    <a:pt x="59474" y="0"/>
                  </a:lnTo>
                  <a:lnTo>
                    <a:pt x="321195" y="0"/>
                  </a:lnTo>
                  <a:lnTo>
                    <a:pt x="325107" y="0"/>
                  </a:lnTo>
                  <a:lnTo>
                    <a:pt x="328968" y="381"/>
                  </a:lnTo>
                  <a:lnTo>
                    <a:pt x="332803" y="1143"/>
                  </a:lnTo>
                  <a:lnTo>
                    <a:pt x="336626" y="1905"/>
                  </a:lnTo>
                  <a:lnTo>
                    <a:pt x="340347" y="3048"/>
                  </a:lnTo>
                  <a:lnTo>
                    <a:pt x="343954" y="4572"/>
                  </a:lnTo>
                  <a:lnTo>
                    <a:pt x="347573" y="5969"/>
                  </a:lnTo>
                  <a:lnTo>
                    <a:pt x="350989" y="7874"/>
                  </a:lnTo>
                  <a:lnTo>
                    <a:pt x="354241" y="10033"/>
                  </a:lnTo>
                  <a:lnTo>
                    <a:pt x="357492" y="12192"/>
                  </a:lnTo>
                  <a:lnTo>
                    <a:pt x="378777" y="44069"/>
                  </a:lnTo>
                  <a:lnTo>
                    <a:pt x="379539" y="47879"/>
                  </a:lnTo>
                  <a:lnTo>
                    <a:pt x="380301" y="51689"/>
                  </a:lnTo>
                  <a:lnTo>
                    <a:pt x="380682" y="55626"/>
                  </a:lnTo>
                  <a:lnTo>
                    <a:pt x="380682" y="59436"/>
                  </a:lnTo>
                  <a:lnTo>
                    <a:pt x="380682" y="321183"/>
                  </a:lnTo>
                  <a:lnTo>
                    <a:pt x="380682" y="325120"/>
                  </a:lnTo>
                  <a:lnTo>
                    <a:pt x="380301" y="328930"/>
                  </a:lnTo>
                  <a:lnTo>
                    <a:pt x="379539" y="332740"/>
                  </a:lnTo>
                  <a:lnTo>
                    <a:pt x="378777" y="336677"/>
                  </a:lnTo>
                  <a:lnTo>
                    <a:pt x="377647" y="340360"/>
                  </a:lnTo>
                  <a:lnTo>
                    <a:pt x="376148" y="343916"/>
                  </a:lnTo>
                  <a:lnTo>
                    <a:pt x="374662" y="347599"/>
                  </a:lnTo>
                  <a:lnTo>
                    <a:pt x="372821" y="351028"/>
                  </a:lnTo>
                  <a:lnTo>
                    <a:pt x="370649" y="354203"/>
                  </a:lnTo>
                  <a:lnTo>
                    <a:pt x="368490" y="357505"/>
                  </a:lnTo>
                  <a:lnTo>
                    <a:pt x="366014" y="360553"/>
                  </a:lnTo>
                  <a:lnTo>
                    <a:pt x="363258" y="363220"/>
                  </a:lnTo>
                  <a:lnTo>
                    <a:pt x="360489" y="366014"/>
                  </a:lnTo>
                  <a:lnTo>
                    <a:pt x="343954" y="376174"/>
                  </a:lnTo>
                  <a:lnTo>
                    <a:pt x="340347" y="377698"/>
                  </a:lnTo>
                  <a:lnTo>
                    <a:pt x="336626" y="378714"/>
                  </a:lnTo>
                  <a:lnTo>
                    <a:pt x="332803" y="379476"/>
                  </a:lnTo>
                  <a:lnTo>
                    <a:pt x="328968" y="380238"/>
                  </a:lnTo>
                  <a:lnTo>
                    <a:pt x="325107" y="380619"/>
                  </a:lnTo>
                  <a:lnTo>
                    <a:pt x="321195" y="380619"/>
                  </a:lnTo>
                  <a:lnTo>
                    <a:pt x="59474" y="380619"/>
                  </a:lnTo>
                  <a:lnTo>
                    <a:pt x="55575" y="380619"/>
                  </a:lnTo>
                  <a:lnTo>
                    <a:pt x="51701" y="380238"/>
                  </a:lnTo>
                  <a:lnTo>
                    <a:pt x="47879" y="379476"/>
                  </a:lnTo>
                  <a:lnTo>
                    <a:pt x="44043" y="378714"/>
                  </a:lnTo>
                  <a:lnTo>
                    <a:pt x="40322" y="377698"/>
                  </a:lnTo>
                  <a:lnTo>
                    <a:pt x="36715" y="376174"/>
                  </a:lnTo>
                  <a:lnTo>
                    <a:pt x="33108" y="374650"/>
                  </a:lnTo>
                  <a:lnTo>
                    <a:pt x="17424" y="363220"/>
                  </a:lnTo>
                  <a:lnTo>
                    <a:pt x="14655" y="360553"/>
                  </a:lnTo>
                  <a:lnTo>
                    <a:pt x="12192" y="357505"/>
                  </a:lnTo>
                  <a:lnTo>
                    <a:pt x="10020" y="354203"/>
                  </a:lnTo>
                  <a:lnTo>
                    <a:pt x="7848" y="351028"/>
                  </a:lnTo>
                  <a:lnTo>
                    <a:pt x="6019" y="347599"/>
                  </a:lnTo>
                  <a:lnTo>
                    <a:pt x="4521" y="343916"/>
                  </a:lnTo>
                  <a:lnTo>
                    <a:pt x="3022" y="340360"/>
                  </a:lnTo>
                  <a:lnTo>
                    <a:pt x="1905" y="336677"/>
                  </a:lnTo>
                  <a:lnTo>
                    <a:pt x="1143" y="332740"/>
                  </a:lnTo>
                  <a:lnTo>
                    <a:pt x="381" y="328930"/>
                  </a:lnTo>
                  <a:lnTo>
                    <a:pt x="0" y="325120"/>
                  </a:lnTo>
                  <a:lnTo>
                    <a:pt x="0" y="321183"/>
                  </a:lnTo>
                  <a:close/>
                </a:path>
              </a:pathLst>
            </a:custGeom>
            <a:ln w="9517">
              <a:solidFill>
                <a:srgbClr val="6D912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1" name="object 21"/>
          <p:cNvSpPr txBox="1"/>
          <p:nvPr/>
        </p:nvSpPr>
        <p:spPr>
          <a:xfrm>
            <a:off x="7648537" y="2776435"/>
            <a:ext cx="296545" cy="33401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000" spc="960" b="1">
                <a:solidFill>
                  <a:srgbClr val="D7E5D8"/>
                </a:solidFill>
                <a:latin typeface="Trebuchet MS"/>
                <a:cs typeface="Trebuchet MS"/>
              </a:rPr>
              <a:t>3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22" name="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84999" y="1979475"/>
            <a:ext cx="76200" cy="136525"/>
          </a:xfrm>
          <a:prstGeom prst="rect">
            <a:avLst/>
          </a:prstGeom>
        </p:spPr>
      </p:pic>
      <p:sp>
        <p:nvSpPr>
          <p:cNvPr id="23" name="object 23"/>
          <p:cNvSpPr txBox="1"/>
          <p:nvPr/>
        </p:nvSpPr>
        <p:spPr>
          <a:xfrm>
            <a:off x="5986320" y="1248347"/>
            <a:ext cx="3621404" cy="91186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1650" spc="665" b="1">
                <a:solidFill>
                  <a:srgbClr val="D7E5D8"/>
                </a:solidFill>
                <a:latin typeface="Trebuchet MS"/>
                <a:cs typeface="Trebuchet MS"/>
              </a:rPr>
              <a:t>Consolidación</a:t>
            </a:r>
            <a:endParaRPr sz="1650">
              <a:latin typeface="Trebuchet MS"/>
              <a:cs typeface="Trebuchet MS"/>
            </a:endParaRPr>
          </a:p>
          <a:p>
            <a:pPr algn="ctr" marL="12700" marR="5080">
              <a:lnSpc>
                <a:spcPct val="134100"/>
              </a:lnSpc>
              <a:spcBef>
                <a:spcPts val="615"/>
              </a:spcBef>
            </a:pP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equip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55">
                <a:solidFill>
                  <a:srgbClr val="D7E5D8"/>
                </a:solidFill>
                <a:latin typeface="Microsoft Sans Serif"/>
                <a:cs typeface="Microsoft Sans Serif"/>
              </a:rPr>
              <a:t>se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ha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cap="small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co</a:t>
            </a: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ns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lidad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cap="small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co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m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una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p</a:t>
            </a:r>
            <a:r>
              <a:rPr dirty="0" cap="small" sz="1350" spc="-114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8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en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ia 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en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90">
                <a:solidFill>
                  <a:srgbClr val="D7E5D8"/>
                </a:solidFill>
                <a:latin typeface="Microsoft Sans Serif"/>
                <a:cs typeface="Microsoft Sans Serif"/>
              </a:rPr>
              <a:t>f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3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Microsoft Sans Serif"/>
                <a:cs typeface="Microsoft Sans Serif"/>
              </a:rPr>
              <a:t>tb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f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emenin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la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ǐegi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ó</a:t>
            </a:r>
            <a:r>
              <a:rPr dirty="0" sz="1350" spc="-35">
                <a:solidFill>
                  <a:srgbClr val="D7E5D8"/>
                </a:solidFill>
                <a:latin typeface="Microsoft Sans Serif"/>
                <a:cs typeface="Microsoft Sans Serif"/>
              </a:rPr>
              <a:t>n.</a:t>
            </a:r>
            <a:endParaRPr sz="1350">
              <a:latin typeface="Microsoft Sans Serif"/>
              <a:cs typeface="Microsoft Sans Serif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638515" y="5431068"/>
            <a:ext cx="6910705" cy="5397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290" b="1">
                <a:solidFill>
                  <a:srgbClr val="F0F4F1"/>
                </a:solidFill>
                <a:latin typeface="Trebuchet MS"/>
                <a:cs typeface="Trebuchet MS"/>
              </a:rPr>
              <a:t>Logros</a:t>
            </a:r>
            <a:r>
              <a:rPr dirty="0" sz="3350" spc="20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3350" spc="1345" b="1">
                <a:solidFill>
                  <a:srgbClr val="F0F4F1"/>
                </a:solidFill>
                <a:latin typeface="Trebuchet MS"/>
                <a:cs typeface="Trebuchet MS"/>
              </a:rPr>
              <a:t>y</a:t>
            </a:r>
            <a:r>
              <a:rPr dirty="0" sz="3350" spc="-114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3350" spc="1180" b="1">
                <a:solidFill>
                  <a:srgbClr val="F0F4F1"/>
                </a:solidFill>
                <a:latin typeface="Trebuchet MS"/>
                <a:cs typeface="Trebuchet MS"/>
              </a:rPr>
              <a:t>Trayectoria</a:t>
            </a:r>
            <a:endParaRPr sz="3350">
              <a:latin typeface="Trebuchet MS"/>
              <a:cs typeface="Trebuchet MS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638515" y="6397052"/>
            <a:ext cx="2430145" cy="1520825"/>
          </a:xfrm>
          <a:prstGeom prst="rect">
            <a:avLst/>
          </a:prstGeom>
        </p:spPr>
        <p:txBody>
          <a:bodyPr wrap="square" lIns="0" tIns="1905" rIns="0" bIns="0" rtlCol="0" vert="horz">
            <a:spAutoFit/>
          </a:bodyPr>
          <a:lstStyle/>
          <a:p>
            <a:pPr marL="12700" marR="617220">
              <a:lnSpc>
                <a:spcPct val="106000"/>
              </a:lnSpc>
              <a:spcBef>
                <a:spcPts val="15"/>
              </a:spcBef>
            </a:pPr>
            <a:r>
              <a:rPr dirty="0" sz="1650" spc="660" b="1">
                <a:solidFill>
                  <a:srgbClr val="F0F4F1"/>
                </a:solidFill>
                <a:latin typeface="Trebuchet MS"/>
                <a:cs typeface="Trebuchet MS"/>
              </a:rPr>
              <a:t>Logros </a:t>
            </a:r>
            <a:r>
              <a:rPr dirty="0" sz="1650" spc="665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1650" spc="700" b="1">
                <a:solidFill>
                  <a:srgbClr val="F0F4F1"/>
                </a:solidFill>
                <a:latin typeface="Trebuchet MS"/>
                <a:cs typeface="Trebuchet MS"/>
              </a:rPr>
              <a:t>Obtenidos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100"/>
              </a:lnSpc>
              <a:spcBef>
                <a:spcPts val="1140"/>
              </a:spcBef>
            </a:pP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equip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ha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ganad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35">
                <a:solidFill>
                  <a:srgbClr val="D7E5D8"/>
                </a:solidFill>
                <a:latin typeface="Microsoft Sans Serif"/>
                <a:cs typeface="Microsoft Sans Serif"/>
              </a:rPr>
              <a:t>5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8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ǐneos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ǐegi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nales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y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es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á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35">
                <a:solidFill>
                  <a:srgbClr val="D7E5D8"/>
                </a:solidFill>
                <a:latin typeface="Microsoft Sans Serif"/>
                <a:cs typeface="Microsoft Sans Serif"/>
              </a:rPr>
              <a:t>entǐe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5">
                <a:solidFill>
                  <a:srgbClr val="D7E5D8"/>
                </a:solidFill>
                <a:latin typeface="Microsoft Sans Serif"/>
                <a:cs typeface="Microsoft Sans Serif"/>
              </a:rPr>
              <a:t>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10">
                <a:solidFill>
                  <a:srgbClr val="D7E5D8"/>
                </a:solidFill>
                <a:latin typeface="Microsoft Sans Serif"/>
                <a:cs typeface="Microsoft Sans Serif"/>
              </a:rPr>
              <a:t>7 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mej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ǐes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equip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5">
                <a:solidFill>
                  <a:srgbClr val="D7E5D8"/>
                </a:solidFill>
                <a:latin typeface="Microsoft Sans Serif"/>
                <a:cs typeface="Microsoft Sans Serif"/>
              </a:rPr>
              <a:t>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la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pǐ</a:t>
            </a:r>
            <a:r>
              <a:rPr dirty="0" cap="small" sz="1350" spc="-125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10">
                <a:solidFill>
                  <a:srgbClr val="D7E5D8"/>
                </a:solidFill>
                <a:latin typeface="Microsoft Sans Serif"/>
                <a:cs typeface="Microsoft Sans Serif"/>
              </a:rPr>
              <a:t>vin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ia.</a:t>
            </a:r>
            <a:endParaRPr sz="1350">
              <a:latin typeface="Microsoft Sans Serif"/>
              <a:cs typeface="Microsoft Sans Serif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4499279" y="6397042"/>
            <a:ext cx="2297430" cy="1520825"/>
          </a:xfrm>
          <a:prstGeom prst="rect">
            <a:avLst/>
          </a:prstGeom>
        </p:spPr>
        <p:txBody>
          <a:bodyPr wrap="square" lIns="0" tIns="1905" rIns="0" bIns="0" rtlCol="0" vert="horz">
            <a:spAutoFit/>
          </a:bodyPr>
          <a:lstStyle/>
          <a:p>
            <a:pPr marL="12700" marR="5080">
              <a:lnSpc>
                <a:spcPct val="106000"/>
              </a:lnSpc>
              <a:spcBef>
                <a:spcPts val="15"/>
              </a:spcBef>
            </a:pPr>
            <a:r>
              <a:rPr dirty="0" sz="1650" spc="1045" b="1">
                <a:solidFill>
                  <a:srgbClr val="F0F4F1"/>
                </a:solidFill>
                <a:latin typeface="Trebuchet MS"/>
                <a:cs typeface="Trebuchet MS"/>
              </a:rPr>
              <a:t>R</a:t>
            </a:r>
            <a:r>
              <a:rPr dirty="0" sz="1650" spc="625" b="1">
                <a:solidFill>
                  <a:srgbClr val="F0F4F1"/>
                </a:solidFill>
                <a:latin typeface="Trebuchet MS"/>
                <a:cs typeface="Trebuchet MS"/>
              </a:rPr>
              <a:t>econocifiie  </a:t>
            </a:r>
            <a:r>
              <a:rPr dirty="0" sz="1650" spc="650" b="1">
                <a:solidFill>
                  <a:srgbClr val="F0F4F1"/>
                </a:solidFill>
                <a:latin typeface="Trebuchet MS"/>
                <a:cs typeface="Trebuchet MS"/>
              </a:rPr>
              <a:t>ntos</a:t>
            </a:r>
            <a:endParaRPr sz="1650">
              <a:latin typeface="Trebuchet MS"/>
              <a:cs typeface="Trebuchet MS"/>
            </a:endParaRPr>
          </a:p>
          <a:p>
            <a:pPr algn="just" marL="12700" marR="555625">
              <a:lnSpc>
                <a:spcPct val="134100"/>
              </a:lnSpc>
              <a:spcBef>
                <a:spcPts val="1140"/>
              </a:spcBef>
            </a:pPr>
            <a:r>
              <a:rPr dirty="0" sz="1350" spc="-105">
                <a:solidFill>
                  <a:srgbClr val="D7E5D8"/>
                </a:solidFill>
                <a:latin typeface="Microsoft Sans Serif"/>
                <a:cs typeface="Microsoft Sans Serif"/>
              </a:rPr>
              <a:t>E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quip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35">
                <a:solidFill>
                  <a:srgbClr val="D7E5D8"/>
                </a:solidFill>
                <a:latin typeface="Microsoft Sans Serif"/>
                <a:cs typeface="Microsoft Sans Serif"/>
              </a:rPr>
              <a:t>Añ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en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85">
                <a:solidFill>
                  <a:srgbClr val="D7E5D8"/>
                </a:solidFill>
                <a:latin typeface="Microsoft Sans Serif"/>
                <a:cs typeface="Microsoft Sans Serif"/>
              </a:rPr>
              <a:t>2023 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N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30">
                <a:solidFill>
                  <a:srgbClr val="D7E5D8"/>
                </a:solidFill>
                <a:latin typeface="Microsoft Sans Serif"/>
                <a:cs typeface="Microsoft Sans Serif"/>
              </a:rPr>
              <a:t>mbǐadas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135">
                <a:solidFill>
                  <a:srgbClr val="D7E5D8"/>
                </a:solidFill>
                <a:latin typeface="Microsoft Sans Serif"/>
                <a:cs typeface="Microsoft Sans Serif"/>
              </a:rPr>
              <a:t>ǐ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la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Liga </a:t>
            </a:r>
            <a:r>
              <a:rPr dirty="0" sz="1350" spc="-190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u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20">
                <a:solidFill>
                  <a:srgbClr val="D7E5D8"/>
                </a:solidFill>
                <a:latin typeface="Microsoft Sans Serif"/>
                <a:cs typeface="Microsoft Sans Serif"/>
              </a:rPr>
              <a:t>umana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65">
                <a:solidFill>
                  <a:srgbClr val="D7E5D8"/>
                </a:solidFill>
                <a:latin typeface="Microsoft Sans Serif"/>
                <a:cs typeface="Microsoft Sans Serif"/>
              </a:rPr>
              <a:t>F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5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Microsoft Sans Serif"/>
                <a:cs typeface="Microsoft Sans Serif"/>
              </a:rPr>
              <a:t>tb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30">
                <a:solidFill>
                  <a:srgbClr val="D7E5D8"/>
                </a:solidFill>
                <a:latin typeface="Microsoft Sans Serif"/>
                <a:cs typeface="Microsoft Sans Serif"/>
              </a:rPr>
              <a:t>l.</a:t>
            </a:r>
            <a:endParaRPr sz="1350">
              <a:latin typeface="Microsoft Sans Serif"/>
              <a:cs typeface="Microsoft Sans Serif"/>
            </a:endParaRPr>
          </a:p>
        </p:txBody>
      </p:sp>
      <p:pic>
        <p:nvPicPr>
          <p:cNvPr id="27" name="object 2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82114" y="7737272"/>
            <a:ext cx="76200" cy="136525"/>
          </a:xfrm>
          <a:prstGeom prst="rect">
            <a:avLst/>
          </a:prstGeom>
        </p:spPr>
      </p:pic>
      <p:sp>
        <p:nvSpPr>
          <p:cNvPr id="28" name="object 28"/>
          <p:cNvSpPr txBox="1"/>
          <p:nvPr/>
        </p:nvSpPr>
        <p:spPr>
          <a:xfrm>
            <a:off x="7360056" y="6397042"/>
            <a:ext cx="2252980" cy="153035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60" b="1">
                <a:solidFill>
                  <a:srgbClr val="F0F4F1"/>
                </a:solidFill>
                <a:latin typeface="Trebuchet MS"/>
                <a:cs typeface="Trebuchet MS"/>
              </a:rPr>
              <a:t>Proyección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100"/>
              </a:lnSpc>
              <a:spcBef>
                <a:spcPts val="1140"/>
              </a:spcBef>
            </a:pP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equip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aspiǐa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seguiǐ 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20">
                <a:solidFill>
                  <a:srgbClr val="D7E5D8"/>
                </a:solidFill>
                <a:latin typeface="Microsoft Sans Serif"/>
                <a:cs typeface="Microsoft Sans Serif"/>
              </a:rPr>
              <a:t>ǐeciend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y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Microsoft Sans Serif"/>
                <a:cs typeface="Microsoft Sans Serif"/>
              </a:rPr>
              <a:t>man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-10">
                <a:solidFill>
                  <a:srgbClr val="D7E5D8"/>
                </a:solidFill>
                <a:latin typeface="Microsoft Sans Serif"/>
                <a:cs typeface="Microsoft Sans Serif"/>
              </a:rPr>
              <a:t>eneǐse </a:t>
            </a:r>
            <a:r>
              <a:rPr dirty="0" cap="small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co</a:t>
            </a: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ns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lidaǐse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m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un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65">
                <a:solidFill>
                  <a:srgbClr val="D7E5D8"/>
                </a:solidFill>
                <a:latin typeface="Microsoft Sans Serif"/>
                <a:cs typeface="Microsoft Sans Serif"/>
              </a:rPr>
              <a:t>s 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mej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ǐes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la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pǐ</a:t>
            </a:r>
            <a:r>
              <a:rPr dirty="0" cap="small" sz="1350" spc="-125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10">
                <a:solidFill>
                  <a:srgbClr val="D7E5D8"/>
                </a:solidFill>
                <a:latin typeface="Microsoft Sans Serif"/>
                <a:cs typeface="Microsoft Sans Serif"/>
              </a:rPr>
              <a:t>vin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ia.</a:t>
            </a:r>
            <a:endParaRPr sz="1350">
              <a:latin typeface="Microsoft Sans Serif"/>
              <a:cs typeface="Microsoft Sans Serif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638515" y="8343292"/>
            <a:ext cx="8016240" cy="5397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310" b="1">
                <a:solidFill>
                  <a:srgbClr val="F0F4F1"/>
                </a:solidFill>
                <a:latin typeface="Trebuchet MS"/>
                <a:cs typeface="Trebuchet MS"/>
              </a:rPr>
              <a:t>Sífibolos</a:t>
            </a:r>
            <a:r>
              <a:rPr dirty="0" sz="3350" spc="-5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3350" spc="1590" b="1">
                <a:solidFill>
                  <a:srgbClr val="F0F4F1"/>
                </a:solidFill>
                <a:latin typeface="Trebuchet MS"/>
                <a:cs typeface="Trebuchet MS"/>
              </a:rPr>
              <a:t>de</a:t>
            </a:r>
            <a:r>
              <a:rPr dirty="0" sz="3350" spc="-5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3350" spc="1365" b="1">
                <a:solidFill>
                  <a:srgbClr val="F0F4F1"/>
                </a:solidFill>
                <a:latin typeface="Trebuchet MS"/>
                <a:cs typeface="Trebuchet MS"/>
              </a:rPr>
              <a:t>Vancouver</a:t>
            </a:r>
            <a:endParaRPr sz="3350">
              <a:latin typeface="Trebuchet MS"/>
              <a:cs typeface="Trebuchet MS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1655969" y="9298182"/>
            <a:ext cx="381000" cy="381000"/>
            <a:chOff x="1655969" y="9298182"/>
            <a:chExt cx="381000" cy="381000"/>
          </a:xfrm>
        </p:grpSpPr>
        <p:sp>
          <p:nvSpPr>
            <p:cNvPr id="31" name="object 31"/>
            <p:cNvSpPr/>
            <p:nvPr/>
          </p:nvSpPr>
          <p:spPr>
            <a:xfrm>
              <a:off x="1660728" y="9302940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15595" y="0"/>
                  </a:moveTo>
                  <a:lnTo>
                    <a:pt x="55575" y="0"/>
                  </a:lnTo>
                  <a:lnTo>
                    <a:pt x="51714" y="381"/>
                  </a:lnTo>
                  <a:lnTo>
                    <a:pt x="14655" y="20180"/>
                  </a:lnTo>
                  <a:lnTo>
                    <a:pt x="0" y="55575"/>
                  </a:lnTo>
                  <a:lnTo>
                    <a:pt x="0" y="311683"/>
                  </a:lnTo>
                  <a:lnTo>
                    <a:pt x="0" y="315582"/>
                  </a:lnTo>
                  <a:lnTo>
                    <a:pt x="14655" y="350977"/>
                  </a:lnTo>
                  <a:lnTo>
                    <a:pt x="51714" y="370776"/>
                  </a:lnTo>
                  <a:lnTo>
                    <a:pt x="55575" y="371157"/>
                  </a:lnTo>
                  <a:lnTo>
                    <a:pt x="315595" y="371157"/>
                  </a:lnTo>
                  <a:lnTo>
                    <a:pt x="350977" y="356501"/>
                  </a:lnTo>
                  <a:lnTo>
                    <a:pt x="370789" y="319455"/>
                  </a:lnTo>
                  <a:lnTo>
                    <a:pt x="371170" y="315582"/>
                  </a:lnTo>
                  <a:lnTo>
                    <a:pt x="371170" y="55575"/>
                  </a:lnTo>
                  <a:lnTo>
                    <a:pt x="356514" y="20180"/>
                  </a:lnTo>
                  <a:lnTo>
                    <a:pt x="323291" y="1130"/>
                  </a:lnTo>
                  <a:lnTo>
                    <a:pt x="319455" y="381"/>
                  </a:lnTo>
                  <a:lnTo>
                    <a:pt x="315595" y="0"/>
                  </a:lnTo>
                  <a:close/>
                </a:path>
              </a:pathLst>
            </a:custGeom>
            <a:solidFill>
              <a:srgbClr val="54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/>
            <p:cNvSpPr/>
            <p:nvPr/>
          </p:nvSpPr>
          <p:spPr>
            <a:xfrm>
              <a:off x="1660728" y="9302940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1683"/>
                  </a:moveTo>
                  <a:lnTo>
                    <a:pt x="0" y="59474"/>
                  </a:lnTo>
                  <a:lnTo>
                    <a:pt x="0" y="55575"/>
                  </a:lnTo>
                  <a:lnTo>
                    <a:pt x="381" y="51701"/>
                  </a:lnTo>
                  <a:lnTo>
                    <a:pt x="1143" y="47866"/>
                  </a:lnTo>
                  <a:lnTo>
                    <a:pt x="1905" y="44043"/>
                  </a:lnTo>
                  <a:lnTo>
                    <a:pt x="3035" y="40322"/>
                  </a:lnTo>
                  <a:lnTo>
                    <a:pt x="4533" y="36715"/>
                  </a:lnTo>
                  <a:lnTo>
                    <a:pt x="6019" y="33108"/>
                  </a:lnTo>
                  <a:lnTo>
                    <a:pt x="26441" y="10020"/>
                  </a:lnTo>
                  <a:lnTo>
                    <a:pt x="29679" y="7848"/>
                  </a:lnTo>
                  <a:lnTo>
                    <a:pt x="33108" y="6019"/>
                  </a:lnTo>
                  <a:lnTo>
                    <a:pt x="36715" y="4521"/>
                  </a:lnTo>
                  <a:lnTo>
                    <a:pt x="40322" y="3022"/>
                  </a:lnTo>
                  <a:lnTo>
                    <a:pt x="44043" y="1905"/>
                  </a:lnTo>
                  <a:lnTo>
                    <a:pt x="47879" y="1130"/>
                  </a:lnTo>
                  <a:lnTo>
                    <a:pt x="51714" y="381"/>
                  </a:lnTo>
                  <a:lnTo>
                    <a:pt x="55575" y="0"/>
                  </a:lnTo>
                  <a:lnTo>
                    <a:pt x="59486" y="0"/>
                  </a:lnTo>
                  <a:lnTo>
                    <a:pt x="311683" y="0"/>
                  </a:lnTo>
                  <a:lnTo>
                    <a:pt x="315595" y="0"/>
                  </a:lnTo>
                  <a:lnTo>
                    <a:pt x="319455" y="381"/>
                  </a:lnTo>
                  <a:lnTo>
                    <a:pt x="323291" y="1130"/>
                  </a:lnTo>
                  <a:lnTo>
                    <a:pt x="327113" y="1905"/>
                  </a:lnTo>
                  <a:lnTo>
                    <a:pt x="330835" y="3022"/>
                  </a:lnTo>
                  <a:lnTo>
                    <a:pt x="334441" y="4521"/>
                  </a:lnTo>
                  <a:lnTo>
                    <a:pt x="338048" y="6019"/>
                  </a:lnTo>
                  <a:lnTo>
                    <a:pt x="341477" y="7848"/>
                  </a:lnTo>
                  <a:lnTo>
                    <a:pt x="344728" y="10020"/>
                  </a:lnTo>
                  <a:lnTo>
                    <a:pt x="347980" y="12192"/>
                  </a:lnTo>
                  <a:lnTo>
                    <a:pt x="361137" y="26428"/>
                  </a:lnTo>
                  <a:lnTo>
                    <a:pt x="363308" y="29679"/>
                  </a:lnTo>
                  <a:lnTo>
                    <a:pt x="365150" y="33108"/>
                  </a:lnTo>
                  <a:lnTo>
                    <a:pt x="366636" y="36715"/>
                  </a:lnTo>
                  <a:lnTo>
                    <a:pt x="368134" y="40322"/>
                  </a:lnTo>
                  <a:lnTo>
                    <a:pt x="369265" y="44030"/>
                  </a:lnTo>
                  <a:lnTo>
                    <a:pt x="370027" y="47866"/>
                  </a:lnTo>
                  <a:lnTo>
                    <a:pt x="370789" y="51701"/>
                  </a:lnTo>
                  <a:lnTo>
                    <a:pt x="371170" y="55575"/>
                  </a:lnTo>
                  <a:lnTo>
                    <a:pt x="371170" y="59474"/>
                  </a:lnTo>
                  <a:lnTo>
                    <a:pt x="371170" y="311683"/>
                  </a:lnTo>
                  <a:lnTo>
                    <a:pt x="371170" y="315582"/>
                  </a:lnTo>
                  <a:lnTo>
                    <a:pt x="370789" y="319455"/>
                  </a:lnTo>
                  <a:lnTo>
                    <a:pt x="370027" y="323278"/>
                  </a:lnTo>
                  <a:lnTo>
                    <a:pt x="369265" y="327113"/>
                  </a:lnTo>
                  <a:lnTo>
                    <a:pt x="368134" y="330835"/>
                  </a:lnTo>
                  <a:lnTo>
                    <a:pt x="366636" y="334441"/>
                  </a:lnTo>
                  <a:lnTo>
                    <a:pt x="365150" y="338048"/>
                  </a:lnTo>
                  <a:lnTo>
                    <a:pt x="363308" y="341477"/>
                  </a:lnTo>
                  <a:lnTo>
                    <a:pt x="361137" y="344728"/>
                  </a:lnTo>
                  <a:lnTo>
                    <a:pt x="358978" y="347967"/>
                  </a:lnTo>
                  <a:lnTo>
                    <a:pt x="356514" y="350977"/>
                  </a:lnTo>
                  <a:lnTo>
                    <a:pt x="353745" y="353733"/>
                  </a:lnTo>
                  <a:lnTo>
                    <a:pt x="350977" y="356501"/>
                  </a:lnTo>
                  <a:lnTo>
                    <a:pt x="347980" y="358965"/>
                  </a:lnTo>
                  <a:lnTo>
                    <a:pt x="344728" y="361137"/>
                  </a:lnTo>
                  <a:lnTo>
                    <a:pt x="341477" y="363308"/>
                  </a:lnTo>
                  <a:lnTo>
                    <a:pt x="315595" y="371157"/>
                  </a:lnTo>
                  <a:lnTo>
                    <a:pt x="311683" y="371157"/>
                  </a:lnTo>
                  <a:lnTo>
                    <a:pt x="59486" y="371157"/>
                  </a:lnTo>
                  <a:lnTo>
                    <a:pt x="55575" y="371157"/>
                  </a:lnTo>
                  <a:lnTo>
                    <a:pt x="51714" y="370776"/>
                  </a:lnTo>
                  <a:lnTo>
                    <a:pt x="26441" y="361137"/>
                  </a:lnTo>
                  <a:lnTo>
                    <a:pt x="23190" y="358965"/>
                  </a:lnTo>
                  <a:lnTo>
                    <a:pt x="20180" y="356501"/>
                  </a:lnTo>
                  <a:lnTo>
                    <a:pt x="17424" y="353733"/>
                  </a:lnTo>
                  <a:lnTo>
                    <a:pt x="14655" y="350977"/>
                  </a:lnTo>
                  <a:lnTo>
                    <a:pt x="4533" y="334441"/>
                  </a:lnTo>
                  <a:lnTo>
                    <a:pt x="3035" y="330835"/>
                  </a:lnTo>
                  <a:lnTo>
                    <a:pt x="1905" y="327113"/>
                  </a:lnTo>
                  <a:lnTo>
                    <a:pt x="1143" y="323278"/>
                  </a:lnTo>
                  <a:lnTo>
                    <a:pt x="381" y="319455"/>
                  </a:lnTo>
                  <a:lnTo>
                    <a:pt x="0" y="315582"/>
                  </a:lnTo>
                  <a:lnTo>
                    <a:pt x="0" y="311683"/>
                  </a:lnTo>
                  <a:close/>
                </a:path>
              </a:pathLst>
            </a:custGeom>
            <a:ln w="9517">
              <a:solidFill>
                <a:srgbClr val="6D912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3" name="object 33"/>
          <p:cNvSpPr txBox="1"/>
          <p:nvPr/>
        </p:nvSpPr>
        <p:spPr>
          <a:xfrm>
            <a:off x="1763128" y="9294990"/>
            <a:ext cx="161925" cy="33401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000" spc="-105" b="1">
                <a:solidFill>
                  <a:srgbClr val="D7E5D8"/>
                </a:solidFill>
                <a:latin typeface="Trebuchet MS"/>
                <a:cs typeface="Trebuchet MS"/>
              </a:rPr>
              <a:t>1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2195258" y="9214101"/>
            <a:ext cx="3309620" cy="1920875"/>
          </a:xfrm>
          <a:prstGeom prst="rect">
            <a:avLst/>
          </a:prstGeom>
        </p:spPr>
        <p:txBody>
          <a:bodyPr wrap="square" lIns="0" tIns="1314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35"/>
              </a:spcBef>
            </a:pPr>
            <a:r>
              <a:rPr dirty="0" u="heavy" sz="1650" spc="640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Volantes</a:t>
            </a:r>
            <a:r>
              <a:rPr dirty="0" u="heavy" sz="1650" spc="-25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 </a:t>
            </a:r>
            <a:r>
              <a:rPr dirty="0" u="heavy" sz="1650" spc="580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Creativas:</a:t>
            </a:r>
            <a:endParaRPr sz="1650">
              <a:latin typeface="Trebuchet MS"/>
              <a:cs typeface="Trebuchet MS"/>
            </a:endParaRPr>
          </a:p>
          <a:p>
            <a:pPr marL="12700" marR="345440">
              <a:lnSpc>
                <a:spcPct val="106000"/>
              </a:lnSpc>
              <a:spcBef>
                <a:spcPts val="825"/>
              </a:spcBef>
            </a:pPr>
            <a:r>
              <a:rPr dirty="0" sz="1650" spc="585" b="1">
                <a:solidFill>
                  <a:srgbClr val="D7E5D8"/>
                </a:solidFill>
                <a:latin typeface="Trebuchet MS"/>
                <a:cs typeface="Trebuchet MS"/>
              </a:rPr>
              <a:t>SoĒia </a:t>
            </a:r>
            <a:r>
              <a:rPr dirty="0" sz="1650" spc="660" b="1">
                <a:solidFill>
                  <a:srgbClr val="D7E5D8"/>
                </a:solidFill>
                <a:latin typeface="Trebuchet MS"/>
                <a:cs typeface="Trebuchet MS"/>
              </a:rPr>
              <a:t>Lencina </a:t>
            </a:r>
            <a:r>
              <a:rPr dirty="0" sz="1650" spc="66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90" b="1">
                <a:solidFill>
                  <a:srgbClr val="D7E5D8"/>
                </a:solidFill>
                <a:latin typeface="Trebuchet MS"/>
                <a:cs typeface="Trebuchet MS"/>
              </a:rPr>
              <a:t>Elena </a:t>
            </a:r>
            <a:r>
              <a:rPr dirty="0" sz="1650" spc="490" b="1">
                <a:solidFill>
                  <a:srgbClr val="D7E5D8"/>
                </a:solidFill>
                <a:latin typeface="Trebuchet MS"/>
                <a:cs typeface="Trebuchet MS"/>
              </a:rPr>
              <a:t>Vallejo </a:t>
            </a:r>
            <a:r>
              <a:rPr dirty="0" sz="1650" spc="49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775" b="1">
                <a:solidFill>
                  <a:srgbClr val="D7E5D8"/>
                </a:solidFill>
                <a:latin typeface="Trebuchet MS"/>
                <a:cs typeface="Trebuchet MS"/>
              </a:rPr>
              <a:t>Constanza</a:t>
            </a:r>
            <a:r>
              <a:rPr dirty="0" sz="1650" spc="-5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65" b="1">
                <a:solidFill>
                  <a:srgbClr val="D7E5D8"/>
                </a:solidFill>
                <a:latin typeface="Trebuchet MS"/>
                <a:cs typeface="Trebuchet MS"/>
              </a:rPr>
              <a:t>Pérez </a:t>
            </a:r>
            <a:r>
              <a:rPr dirty="0" sz="1650" spc="-480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500" b="1">
                <a:solidFill>
                  <a:srgbClr val="D7E5D8"/>
                </a:solidFill>
                <a:latin typeface="Trebuchet MS"/>
                <a:cs typeface="Trebuchet MS"/>
              </a:rPr>
              <a:t>Ortiz</a:t>
            </a:r>
            <a:endParaRPr sz="16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165"/>
              </a:spcBef>
            </a:pP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Des</a:t>
            </a:r>
            <a:r>
              <a:rPr dirty="0" sz="1350" spc="-2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a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an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135">
                <a:solidFill>
                  <a:srgbClr val="D7E5D8"/>
                </a:solidFill>
                <a:latin typeface="Microsoft Sans Serif"/>
                <a:cs typeface="Microsoft Sans Serif"/>
              </a:rPr>
              <a:t>ǐ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su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30">
                <a:solidFill>
                  <a:srgbClr val="D7E5D8"/>
                </a:solidFill>
                <a:latin typeface="Microsoft Sans Serif"/>
                <a:cs typeface="Microsoft Sans Serif"/>
              </a:rPr>
              <a:t>in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eligen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ia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8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á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45">
                <a:solidFill>
                  <a:srgbClr val="D7E5D8"/>
                </a:solidFill>
                <a:latin typeface="Microsoft Sans Serif"/>
                <a:cs typeface="Microsoft Sans Serif"/>
              </a:rPr>
              <a:t>ti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-25">
                <a:solidFill>
                  <a:srgbClr val="D7E5D8"/>
                </a:solidFill>
                <a:latin typeface="Microsoft Sans Serif"/>
                <a:cs typeface="Microsoft Sans Serif"/>
              </a:rPr>
              <a:t>a.</a:t>
            </a:r>
            <a:endParaRPr sz="1350">
              <a:latin typeface="Microsoft Sans Serif"/>
              <a:cs typeface="Microsoft Sans Serif"/>
            </a:endParaRPr>
          </a:p>
        </p:txBody>
      </p:sp>
      <p:grpSp>
        <p:nvGrpSpPr>
          <p:cNvPr id="35" name="object 35"/>
          <p:cNvGrpSpPr/>
          <p:nvPr/>
        </p:nvGrpSpPr>
        <p:grpSpPr>
          <a:xfrm>
            <a:off x="5805415" y="9298182"/>
            <a:ext cx="390525" cy="381000"/>
            <a:chOff x="5805415" y="9298182"/>
            <a:chExt cx="390525" cy="381000"/>
          </a:xfrm>
        </p:grpSpPr>
        <p:sp>
          <p:nvSpPr>
            <p:cNvPr id="36" name="object 36"/>
            <p:cNvSpPr/>
            <p:nvPr/>
          </p:nvSpPr>
          <p:spPr>
            <a:xfrm>
              <a:off x="5810173" y="9302940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25107" y="0"/>
                  </a:moveTo>
                  <a:lnTo>
                    <a:pt x="55575" y="0"/>
                  </a:lnTo>
                  <a:lnTo>
                    <a:pt x="51701" y="381"/>
                  </a:lnTo>
                  <a:lnTo>
                    <a:pt x="14655" y="20180"/>
                  </a:lnTo>
                  <a:lnTo>
                    <a:pt x="0" y="55575"/>
                  </a:lnTo>
                  <a:lnTo>
                    <a:pt x="0" y="311683"/>
                  </a:lnTo>
                  <a:lnTo>
                    <a:pt x="0" y="315582"/>
                  </a:lnTo>
                  <a:lnTo>
                    <a:pt x="14655" y="350977"/>
                  </a:lnTo>
                  <a:lnTo>
                    <a:pt x="51701" y="370776"/>
                  </a:lnTo>
                  <a:lnTo>
                    <a:pt x="55575" y="371157"/>
                  </a:lnTo>
                  <a:lnTo>
                    <a:pt x="325107" y="371157"/>
                  </a:lnTo>
                  <a:lnTo>
                    <a:pt x="360489" y="356501"/>
                  </a:lnTo>
                  <a:lnTo>
                    <a:pt x="380301" y="319455"/>
                  </a:lnTo>
                  <a:lnTo>
                    <a:pt x="380682" y="315582"/>
                  </a:lnTo>
                  <a:lnTo>
                    <a:pt x="380682" y="55575"/>
                  </a:lnTo>
                  <a:lnTo>
                    <a:pt x="366014" y="20180"/>
                  </a:lnTo>
                  <a:lnTo>
                    <a:pt x="332803" y="1130"/>
                  </a:lnTo>
                  <a:lnTo>
                    <a:pt x="328968" y="381"/>
                  </a:lnTo>
                  <a:lnTo>
                    <a:pt x="325107" y="0"/>
                  </a:lnTo>
                  <a:close/>
                </a:path>
              </a:pathLst>
            </a:custGeom>
            <a:solidFill>
              <a:srgbClr val="54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7" name="object 37"/>
            <p:cNvSpPr/>
            <p:nvPr/>
          </p:nvSpPr>
          <p:spPr>
            <a:xfrm>
              <a:off x="5810173" y="9302940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1683"/>
                  </a:moveTo>
                  <a:lnTo>
                    <a:pt x="0" y="59474"/>
                  </a:lnTo>
                  <a:lnTo>
                    <a:pt x="0" y="55575"/>
                  </a:lnTo>
                  <a:lnTo>
                    <a:pt x="381" y="51701"/>
                  </a:lnTo>
                  <a:lnTo>
                    <a:pt x="1143" y="47866"/>
                  </a:lnTo>
                  <a:lnTo>
                    <a:pt x="1905" y="44043"/>
                  </a:lnTo>
                  <a:lnTo>
                    <a:pt x="3022" y="40322"/>
                  </a:lnTo>
                  <a:lnTo>
                    <a:pt x="4521" y="36715"/>
                  </a:lnTo>
                  <a:lnTo>
                    <a:pt x="6019" y="33108"/>
                  </a:lnTo>
                  <a:lnTo>
                    <a:pt x="33108" y="6019"/>
                  </a:lnTo>
                  <a:lnTo>
                    <a:pt x="36715" y="4521"/>
                  </a:lnTo>
                  <a:lnTo>
                    <a:pt x="40322" y="3022"/>
                  </a:lnTo>
                  <a:lnTo>
                    <a:pt x="44043" y="1905"/>
                  </a:lnTo>
                  <a:lnTo>
                    <a:pt x="47879" y="1130"/>
                  </a:lnTo>
                  <a:lnTo>
                    <a:pt x="51701" y="381"/>
                  </a:lnTo>
                  <a:lnTo>
                    <a:pt x="55575" y="0"/>
                  </a:lnTo>
                  <a:lnTo>
                    <a:pt x="59474" y="0"/>
                  </a:lnTo>
                  <a:lnTo>
                    <a:pt x="321195" y="0"/>
                  </a:lnTo>
                  <a:lnTo>
                    <a:pt x="325107" y="0"/>
                  </a:lnTo>
                  <a:lnTo>
                    <a:pt x="328968" y="381"/>
                  </a:lnTo>
                  <a:lnTo>
                    <a:pt x="332803" y="1130"/>
                  </a:lnTo>
                  <a:lnTo>
                    <a:pt x="336626" y="1905"/>
                  </a:lnTo>
                  <a:lnTo>
                    <a:pt x="340347" y="3022"/>
                  </a:lnTo>
                  <a:lnTo>
                    <a:pt x="343954" y="4521"/>
                  </a:lnTo>
                  <a:lnTo>
                    <a:pt x="347573" y="6019"/>
                  </a:lnTo>
                  <a:lnTo>
                    <a:pt x="350989" y="7848"/>
                  </a:lnTo>
                  <a:lnTo>
                    <a:pt x="354241" y="10020"/>
                  </a:lnTo>
                  <a:lnTo>
                    <a:pt x="357492" y="12192"/>
                  </a:lnTo>
                  <a:lnTo>
                    <a:pt x="370649" y="26428"/>
                  </a:lnTo>
                  <a:lnTo>
                    <a:pt x="372821" y="29679"/>
                  </a:lnTo>
                  <a:lnTo>
                    <a:pt x="374662" y="33108"/>
                  </a:lnTo>
                  <a:lnTo>
                    <a:pt x="376148" y="36715"/>
                  </a:lnTo>
                  <a:lnTo>
                    <a:pt x="377647" y="40322"/>
                  </a:lnTo>
                  <a:lnTo>
                    <a:pt x="378777" y="44030"/>
                  </a:lnTo>
                  <a:lnTo>
                    <a:pt x="379539" y="47866"/>
                  </a:lnTo>
                  <a:lnTo>
                    <a:pt x="380301" y="51701"/>
                  </a:lnTo>
                  <a:lnTo>
                    <a:pt x="380682" y="55575"/>
                  </a:lnTo>
                  <a:lnTo>
                    <a:pt x="380682" y="59474"/>
                  </a:lnTo>
                  <a:lnTo>
                    <a:pt x="380682" y="311683"/>
                  </a:lnTo>
                  <a:lnTo>
                    <a:pt x="380682" y="315582"/>
                  </a:lnTo>
                  <a:lnTo>
                    <a:pt x="380301" y="319455"/>
                  </a:lnTo>
                  <a:lnTo>
                    <a:pt x="379539" y="323278"/>
                  </a:lnTo>
                  <a:lnTo>
                    <a:pt x="378777" y="327113"/>
                  </a:lnTo>
                  <a:lnTo>
                    <a:pt x="377647" y="330835"/>
                  </a:lnTo>
                  <a:lnTo>
                    <a:pt x="376148" y="334441"/>
                  </a:lnTo>
                  <a:lnTo>
                    <a:pt x="374662" y="338048"/>
                  </a:lnTo>
                  <a:lnTo>
                    <a:pt x="372821" y="341477"/>
                  </a:lnTo>
                  <a:lnTo>
                    <a:pt x="370649" y="344728"/>
                  </a:lnTo>
                  <a:lnTo>
                    <a:pt x="368490" y="347967"/>
                  </a:lnTo>
                  <a:lnTo>
                    <a:pt x="366014" y="350977"/>
                  </a:lnTo>
                  <a:lnTo>
                    <a:pt x="363258" y="353733"/>
                  </a:lnTo>
                  <a:lnTo>
                    <a:pt x="360489" y="356501"/>
                  </a:lnTo>
                  <a:lnTo>
                    <a:pt x="357492" y="358965"/>
                  </a:lnTo>
                  <a:lnTo>
                    <a:pt x="354241" y="361137"/>
                  </a:lnTo>
                  <a:lnTo>
                    <a:pt x="350989" y="363308"/>
                  </a:lnTo>
                  <a:lnTo>
                    <a:pt x="325107" y="371157"/>
                  </a:lnTo>
                  <a:lnTo>
                    <a:pt x="321195" y="371157"/>
                  </a:lnTo>
                  <a:lnTo>
                    <a:pt x="59474" y="371157"/>
                  </a:lnTo>
                  <a:lnTo>
                    <a:pt x="55575" y="371157"/>
                  </a:lnTo>
                  <a:lnTo>
                    <a:pt x="51701" y="370776"/>
                  </a:lnTo>
                  <a:lnTo>
                    <a:pt x="47879" y="370014"/>
                  </a:lnTo>
                  <a:lnTo>
                    <a:pt x="44043" y="369252"/>
                  </a:lnTo>
                  <a:lnTo>
                    <a:pt x="17424" y="353733"/>
                  </a:lnTo>
                  <a:lnTo>
                    <a:pt x="14655" y="350977"/>
                  </a:lnTo>
                  <a:lnTo>
                    <a:pt x="4521" y="334441"/>
                  </a:lnTo>
                  <a:lnTo>
                    <a:pt x="3022" y="330835"/>
                  </a:lnTo>
                  <a:lnTo>
                    <a:pt x="1905" y="327113"/>
                  </a:lnTo>
                  <a:lnTo>
                    <a:pt x="1143" y="323278"/>
                  </a:lnTo>
                  <a:lnTo>
                    <a:pt x="381" y="319455"/>
                  </a:lnTo>
                  <a:lnTo>
                    <a:pt x="0" y="315582"/>
                  </a:lnTo>
                  <a:lnTo>
                    <a:pt x="0" y="311683"/>
                  </a:lnTo>
                  <a:close/>
                </a:path>
              </a:pathLst>
            </a:custGeom>
            <a:ln w="9517">
              <a:solidFill>
                <a:srgbClr val="6D912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8" name="object 38"/>
          <p:cNvSpPr txBox="1"/>
          <p:nvPr/>
        </p:nvSpPr>
        <p:spPr>
          <a:xfrm>
            <a:off x="5856503" y="9294990"/>
            <a:ext cx="283210" cy="33401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000" spc="855" b="1">
                <a:solidFill>
                  <a:srgbClr val="D7E5D8"/>
                </a:solidFill>
                <a:latin typeface="Trebuchet MS"/>
                <a:cs typeface="Trebuchet MS"/>
              </a:rPr>
              <a:t>2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6349453" y="9214101"/>
            <a:ext cx="3265170" cy="13970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47600"/>
              </a:lnSpc>
              <a:spcBef>
                <a:spcPts val="90"/>
              </a:spcBef>
            </a:pPr>
            <a:r>
              <a:rPr dirty="0" u="heavy" sz="1650" spc="720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Goleadora</a:t>
            </a:r>
            <a:r>
              <a:rPr dirty="0" u="heavy" sz="1650" spc="-5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 </a:t>
            </a:r>
            <a:r>
              <a:rPr dirty="0" u="heavy" sz="1650" spc="465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Estrella: </a:t>
            </a:r>
            <a:r>
              <a:rPr dirty="0" sz="1650" spc="-484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85" b="1">
                <a:solidFill>
                  <a:srgbClr val="D7E5D8"/>
                </a:solidFill>
                <a:latin typeface="Trebuchet MS"/>
                <a:cs typeface="Trebuchet MS"/>
              </a:rPr>
              <a:t>Safiira</a:t>
            </a:r>
            <a:r>
              <a:rPr dirty="0" sz="1650" spc="20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95" b="1">
                <a:solidFill>
                  <a:srgbClr val="D7E5D8"/>
                </a:solidFill>
                <a:latin typeface="Trebuchet MS"/>
                <a:cs typeface="Trebuchet MS"/>
              </a:rPr>
              <a:t>Araoz</a:t>
            </a:r>
            <a:endParaRPr sz="1650">
              <a:latin typeface="Trebuchet MS"/>
              <a:cs typeface="Trebuchet MS"/>
            </a:endParaRPr>
          </a:p>
          <a:p>
            <a:pPr marL="12700" marR="105410">
              <a:lnSpc>
                <a:spcPct val="134100"/>
              </a:lnSpc>
              <a:spcBef>
                <a:spcPts val="615"/>
              </a:spcBef>
            </a:pP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Delan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40">
                <a:solidFill>
                  <a:srgbClr val="D7E5D8"/>
                </a:solidFill>
                <a:latin typeface="Microsoft Sans Serif"/>
                <a:cs typeface="Microsoft Sans Serif"/>
              </a:rPr>
              <a:t>eǐa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35">
                <a:solidFill>
                  <a:srgbClr val="D7E5D8"/>
                </a:solidFill>
                <a:latin typeface="Microsoft Sans Serif"/>
                <a:cs typeface="Microsoft Sans Serif"/>
              </a:rPr>
              <a:t>ǐápida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cap="small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co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30">
                <a:solidFill>
                  <a:srgbClr val="D7E5D8"/>
                </a:solidFill>
                <a:latin typeface="Microsoft Sans Serif"/>
                <a:cs typeface="Microsoft Sans Serif"/>
              </a:rPr>
              <a:t>gǐan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p</a:t>
            </a:r>
            <a:r>
              <a:rPr dirty="0" cap="small" sz="1350" spc="-114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8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en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ia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0">
                <a:solidFill>
                  <a:srgbClr val="D7E5D8"/>
                </a:solidFill>
                <a:latin typeface="Microsoft Sans Serif"/>
                <a:cs typeface="Microsoft Sans Serif"/>
              </a:rPr>
              <a:t>físi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a, 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la</a:t>
            </a:r>
            <a:r>
              <a:rPr dirty="0" sz="1350" spc="-25">
                <a:solidFill>
                  <a:srgbClr val="D7E5D8"/>
                </a:solidFill>
                <a:latin typeface="Microsoft Sans Serif"/>
                <a:cs typeface="Microsoft Sans Serif"/>
              </a:rPr>
              <a:t>v</a:t>
            </a:r>
            <a:r>
              <a:rPr dirty="0" sz="1350" spc="-30">
                <a:solidFill>
                  <a:srgbClr val="D7E5D8"/>
                </a:solidFill>
                <a:latin typeface="Microsoft Sans Serif"/>
                <a:cs typeface="Microsoft Sans Serif"/>
              </a:rPr>
              <a:t>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45">
                <a:solidFill>
                  <a:srgbClr val="D7E5D8"/>
                </a:solidFill>
                <a:latin typeface="Microsoft Sans Serif"/>
                <a:cs typeface="Microsoft Sans Serif"/>
              </a:rPr>
              <a:t>paǐa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5">
                <a:solidFill>
                  <a:srgbClr val="D7E5D8"/>
                </a:solidFill>
                <a:latin typeface="Microsoft Sans Serif"/>
                <a:cs typeface="Microsoft Sans Serif"/>
              </a:rPr>
              <a:t>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55">
                <a:solidFill>
                  <a:srgbClr val="D7E5D8"/>
                </a:solidFill>
                <a:latin typeface="Microsoft Sans Serif"/>
                <a:cs typeface="Microsoft Sans Serif"/>
              </a:rPr>
              <a:t>é</a:t>
            </a:r>
            <a:r>
              <a:rPr dirty="0" sz="1350" spc="35">
                <a:solidFill>
                  <a:srgbClr val="D7E5D8"/>
                </a:solidFill>
                <a:latin typeface="Microsoft Sans Serif"/>
                <a:cs typeface="Microsoft Sans Serif"/>
              </a:rPr>
              <a:t>xi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5">
                <a:solidFill>
                  <a:srgbClr val="D7E5D8"/>
                </a:solidFill>
                <a:latin typeface="Microsoft Sans Serif"/>
                <a:cs typeface="Microsoft Sans Serif"/>
              </a:rPr>
              <a:t>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65">
                <a:solidFill>
                  <a:srgbClr val="D7E5D8"/>
                </a:solidFill>
                <a:latin typeface="Microsoft Sans Serif"/>
                <a:cs typeface="Microsoft Sans Serif"/>
              </a:rPr>
              <a:t>V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an</a:t>
            </a:r>
            <a:r>
              <a:rPr dirty="0" cap="small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co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u</a:t>
            </a:r>
            <a:r>
              <a:rPr dirty="0" sz="1350" spc="-35">
                <a:solidFill>
                  <a:srgbClr val="D7E5D8"/>
                </a:solidFill>
                <a:latin typeface="Microsoft Sans Serif"/>
                <a:cs typeface="Microsoft Sans Serif"/>
              </a:rPr>
              <a:t>v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e</a:t>
            </a:r>
            <a:r>
              <a:rPr dirty="0" sz="1350" spc="-40">
                <a:solidFill>
                  <a:srgbClr val="D7E5D8"/>
                </a:solidFill>
                <a:latin typeface="Microsoft Sans Serif"/>
                <a:cs typeface="Microsoft Sans Serif"/>
              </a:rPr>
              <a:t>ǐ</a:t>
            </a:r>
            <a:r>
              <a:rPr dirty="0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.</a:t>
            </a:r>
            <a:endParaRPr sz="1350">
              <a:latin typeface="Microsoft Sans Serif"/>
              <a:cs typeface="Microsoft Sans Serif"/>
            </a:endParaRPr>
          </a:p>
        </p:txBody>
      </p:sp>
      <p:grpSp>
        <p:nvGrpSpPr>
          <p:cNvPr id="40" name="object 40"/>
          <p:cNvGrpSpPr/>
          <p:nvPr/>
        </p:nvGrpSpPr>
        <p:grpSpPr>
          <a:xfrm>
            <a:off x="1655969" y="11477591"/>
            <a:ext cx="381000" cy="390525"/>
            <a:chOff x="1655969" y="11477591"/>
            <a:chExt cx="381000" cy="390525"/>
          </a:xfrm>
        </p:grpSpPr>
        <p:sp>
          <p:nvSpPr>
            <p:cNvPr id="41" name="object 41"/>
            <p:cNvSpPr/>
            <p:nvPr/>
          </p:nvSpPr>
          <p:spPr>
            <a:xfrm>
              <a:off x="1660728" y="11482350"/>
              <a:ext cx="371475" cy="381000"/>
            </a:xfrm>
            <a:custGeom>
              <a:avLst/>
              <a:gdLst/>
              <a:ahLst/>
              <a:cxnLst/>
              <a:rect l="l" t="t" r="r" b="b"/>
              <a:pathLst>
                <a:path w="371475" h="381000">
                  <a:moveTo>
                    <a:pt x="315595" y="0"/>
                  </a:moveTo>
                  <a:lnTo>
                    <a:pt x="55575" y="0"/>
                  </a:lnTo>
                  <a:lnTo>
                    <a:pt x="51714" y="381"/>
                  </a:lnTo>
                  <a:lnTo>
                    <a:pt x="14655" y="20180"/>
                  </a:lnTo>
                  <a:lnTo>
                    <a:pt x="0" y="55575"/>
                  </a:lnTo>
                  <a:lnTo>
                    <a:pt x="0" y="321195"/>
                  </a:lnTo>
                  <a:lnTo>
                    <a:pt x="0" y="325094"/>
                  </a:lnTo>
                  <a:lnTo>
                    <a:pt x="14655" y="360489"/>
                  </a:lnTo>
                  <a:lnTo>
                    <a:pt x="51714" y="380288"/>
                  </a:lnTo>
                  <a:lnTo>
                    <a:pt x="55575" y="380682"/>
                  </a:lnTo>
                  <a:lnTo>
                    <a:pt x="315595" y="380682"/>
                  </a:lnTo>
                  <a:lnTo>
                    <a:pt x="350977" y="366014"/>
                  </a:lnTo>
                  <a:lnTo>
                    <a:pt x="370789" y="328968"/>
                  </a:lnTo>
                  <a:lnTo>
                    <a:pt x="371170" y="325094"/>
                  </a:lnTo>
                  <a:lnTo>
                    <a:pt x="371170" y="55575"/>
                  </a:lnTo>
                  <a:lnTo>
                    <a:pt x="356514" y="20180"/>
                  </a:lnTo>
                  <a:lnTo>
                    <a:pt x="319455" y="381"/>
                  </a:lnTo>
                  <a:lnTo>
                    <a:pt x="315595" y="0"/>
                  </a:lnTo>
                  <a:close/>
                </a:path>
              </a:pathLst>
            </a:custGeom>
            <a:solidFill>
              <a:srgbClr val="54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2" name="object 42"/>
            <p:cNvSpPr/>
            <p:nvPr/>
          </p:nvSpPr>
          <p:spPr>
            <a:xfrm>
              <a:off x="1660728" y="11482350"/>
              <a:ext cx="371475" cy="381000"/>
            </a:xfrm>
            <a:custGeom>
              <a:avLst/>
              <a:gdLst/>
              <a:ahLst/>
              <a:cxnLst/>
              <a:rect l="l" t="t" r="r" b="b"/>
              <a:pathLst>
                <a:path w="371475" h="381000">
                  <a:moveTo>
                    <a:pt x="0" y="321195"/>
                  </a:moveTo>
                  <a:lnTo>
                    <a:pt x="0" y="59474"/>
                  </a:lnTo>
                  <a:lnTo>
                    <a:pt x="0" y="55575"/>
                  </a:lnTo>
                  <a:lnTo>
                    <a:pt x="381" y="51701"/>
                  </a:lnTo>
                  <a:lnTo>
                    <a:pt x="1143" y="47866"/>
                  </a:lnTo>
                  <a:lnTo>
                    <a:pt x="1905" y="44043"/>
                  </a:lnTo>
                  <a:lnTo>
                    <a:pt x="3035" y="40322"/>
                  </a:lnTo>
                  <a:lnTo>
                    <a:pt x="4533" y="36715"/>
                  </a:lnTo>
                  <a:lnTo>
                    <a:pt x="6019" y="33108"/>
                  </a:lnTo>
                  <a:lnTo>
                    <a:pt x="26441" y="10020"/>
                  </a:lnTo>
                  <a:lnTo>
                    <a:pt x="29679" y="7848"/>
                  </a:lnTo>
                  <a:lnTo>
                    <a:pt x="55575" y="0"/>
                  </a:lnTo>
                  <a:lnTo>
                    <a:pt x="59486" y="0"/>
                  </a:lnTo>
                  <a:lnTo>
                    <a:pt x="311683" y="0"/>
                  </a:lnTo>
                  <a:lnTo>
                    <a:pt x="315595" y="0"/>
                  </a:lnTo>
                  <a:lnTo>
                    <a:pt x="319455" y="381"/>
                  </a:lnTo>
                  <a:lnTo>
                    <a:pt x="344728" y="10020"/>
                  </a:lnTo>
                  <a:lnTo>
                    <a:pt x="347980" y="12192"/>
                  </a:lnTo>
                  <a:lnTo>
                    <a:pt x="361137" y="26428"/>
                  </a:lnTo>
                  <a:lnTo>
                    <a:pt x="363308" y="29679"/>
                  </a:lnTo>
                  <a:lnTo>
                    <a:pt x="365150" y="33108"/>
                  </a:lnTo>
                  <a:lnTo>
                    <a:pt x="366636" y="36715"/>
                  </a:lnTo>
                  <a:lnTo>
                    <a:pt x="368134" y="40322"/>
                  </a:lnTo>
                  <a:lnTo>
                    <a:pt x="369265" y="44043"/>
                  </a:lnTo>
                  <a:lnTo>
                    <a:pt x="370027" y="47866"/>
                  </a:lnTo>
                  <a:lnTo>
                    <a:pt x="370789" y="51701"/>
                  </a:lnTo>
                  <a:lnTo>
                    <a:pt x="371170" y="55575"/>
                  </a:lnTo>
                  <a:lnTo>
                    <a:pt x="371170" y="59474"/>
                  </a:lnTo>
                  <a:lnTo>
                    <a:pt x="371170" y="321195"/>
                  </a:lnTo>
                  <a:lnTo>
                    <a:pt x="371170" y="325094"/>
                  </a:lnTo>
                  <a:lnTo>
                    <a:pt x="370789" y="328968"/>
                  </a:lnTo>
                  <a:lnTo>
                    <a:pt x="370027" y="332803"/>
                  </a:lnTo>
                  <a:lnTo>
                    <a:pt x="369265" y="336626"/>
                  </a:lnTo>
                  <a:lnTo>
                    <a:pt x="368134" y="340347"/>
                  </a:lnTo>
                  <a:lnTo>
                    <a:pt x="366636" y="343954"/>
                  </a:lnTo>
                  <a:lnTo>
                    <a:pt x="365150" y="347573"/>
                  </a:lnTo>
                  <a:lnTo>
                    <a:pt x="363308" y="350989"/>
                  </a:lnTo>
                  <a:lnTo>
                    <a:pt x="361137" y="354241"/>
                  </a:lnTo>
                  <a:lnTo>
                    <a:pt x="358978" y="357492"/>
                  </a:lnTo>
                  <a:lnTo>
                    <a:pt x="327113" y="378777"/>
                  </a:lnTo>
                  <a:lnTo>
                    <a:pt x="323291" y="379526"/>
                  </a:lnTo>
                  <a:lnTo>
                    <a:pt x="319455" y="380288"/>
                  </a:lnTo>
                  <a:lnTo>
                    <a:pt x="315595" y="380682"/>
                  </a:lnTo>
                  <a:lnTo>
                    <a:pt x="311683" y="380682"/>
                  </a:lnTo>
                  <a:lnTo>
                    <a:pt x="59486" y="380682"/>
                  </a:lnTo>
                  <a:lnTo>
                    <a:pt x="55575" y="380682"/>
                  </a:lnTo>
                  <a:lnTo>
                    <a:pt x="51714" y="380288"/>
                  </a:lnTo>
                  <a:lnTo>
                    <a:pt x="47879" y="379526"/>
                  </a:lnTo>
                  <a:lnTo>
                    <a:pt x="44043" y="378777"/>
                  </a:lnTo>
                  <a:lnTo>
                    <a:pt x="26441" y="370649"/>
                  </a:lnTo>
                  <a:lnTo>
                    <a:pt x="23190" y="368477"/>
                  </a:lnTo>
                  <a:lnTo>
                    <a:pt x="20180" y="366014"/>
                  </a:lnTo>
                  <a:lnTo>
                    <a:pt x="17424" y="363258"/>
                  </a:lnTo>
                  <a:lnTo>
                    <a:pt x="14655" y="360489"/>
                  </a:lnTo>
                  <a:lnTo>
                    <a:pt x="12192" y="357492"/>
                  </a:lnTo>
                  <a:lnTo>
                    <a:pt x="10020" y="354241"/>
                  </a:lnTo>
                  <a:lnTo>
                    <a:pt x="7848" y="350989"/>
                  </a:lnTo>
                  <a:lnTo>
                    <a:pt x="6019" y="347573"/>
                  </a:lnTo>
                  <a:lnTo>
                    <a:pt x="4533" y="343954"/>
                  </a:lnTo>
                  <a:lnTo>
                    <a:pt x="3035" y="340347"/>
                  </a:lnTo>
                  <a:lnTo>
                    <a:pt x="1905" y="336626"/>
                  </a:lnTo>
                  <a:lnTo>
                    <a:pt x="1143" y="332803"/>
                  </a:lnTo>
                  <a:lnTo>
                    <a:pt x="381" y="328968"/>
                  </a:lnTo>
                  <a:lnTo>
                    <a:pt x="0" y="325094"/>
                  </a:lnTo>
                  <a:lnTo>
                    <a:pt x="0" y="321195"/>
                  </a:lnTo>
                  <a:close/>
                </a:path>
              </a:pathLst>
            </a:custGeom>
            <a:ln w="9517">
              <a:solidFill>
                <a:srgbClr val="6D912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3" name="object 43"/>
          <p:cNvSpPr txBox="1"/>
          <p:nvPr/>
        </p:nvSpPr>
        <p:spPr>
          <a:xfrm>
            <a:off x="1695615" y="11483923"/>
            <a:ext cx="296545" cy="33401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000" spc="960" b="1">
                <a:solidFill>
                  <a:srgbClr val="D7E5D8"/>
                </a:solidFill>
                <a:latin typeface="Trebuchet MS"/>
                <a:cs typeface="Trebuchet MS"/>
              </a:rPr>
              <a:t>3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2195258" y="11488677"/>
            <a:ext cx="3393440" cy="237744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649605">
              <a:lnSpc>
                <a:spcPct val="109800"/>
              </a:lnSpc>
              <a:spcBef>
                <a:spcPts val="90"/>
              </a:spcBef>
            </a:pPr>
            <a:r>
              <a:rPr dirty="0" u="heavy" sz="1650" spc="730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DeĒensa </a:t>
            </a:r>
            <a:r>
              <a:rPr dirty="0" sz="1650" spc="73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u="heavy" sz="1650" spc="615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Inq</a:t>
            </a:r>
            <a:r>
              <a:rPr dirty="0" u="heavy" sz="1650" spc="685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uebrant</a:t>
            </a:r>
            <a:r>
              <a:rPr dirty="0" u="heavy" sz="1650" spc="670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a</a:t>
            </a:r>
            <a:r>
              <a:rPr dirty="0" u="heavy" sz="1650" spc="430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ble:</a:t>
            </a:r>
            <a:endParaRPr sz="1650">
              <a:latin typeface="Trebuchet MS"/>
              <a:cs typeface="Trebuchet MS"/>
            </a:endParaRPr>
          </a:p>
          <a:p>
            <a:pPr marL="12700" marR="144145">
              <a:lnSpc>
                <a:spcPct val="107200"/>
              </a:lnSpc>
              <a:spcBef>
                <a:spcPts val="725"/>
              </a:spcBef>
            </a:pPr>
            <a:r>
              <a:rPr dirty="0" sz="1650" spc="585" b="1">
                <a:solidFill>
                  <a:srgbClr val="D7E5D8"/>
                </a:solidFill>
                <a:latin typeface="Trebuchet MS"/>
                <a:cs typeface="Trebuchet MS"/>
              </a:rPr>
              <a:t>Brisa </a:t>
            </a:r>
            <a:r>
              <a:rPr dirty="0" sz="1650" spc="780" b="1">
                <a:solidFill>
                  <a:srgbClr val="D7E5D8"/>
                </a:solidFill>
                <a:latin typeface="Trebuchet MS"/>
                <a:cs typeface="Trebuchet MS"/>
              </a:rPr>
              <a:t>Sánchez </a:t>
            </a:r>
            <a:r>
              <a:rPr dirty="0" sz="1650" spc="78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45" b="1">
                <a:solidFill>
                  <a:srgbClr val="D7E5D8"/>
                </a:solidFill>
                <a:latin typeface="Trebuchet MS"/>
                <a:cs typeface="Trebuchet MS"/>
              </a:rPr>
              <a:t>Lucía</a:t>
            </a:r>
            <a:r>
              <a:rPr dirty="0" sz="1650" spc="-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725" b="1">
                <a:solidFill>
                  <a:srgbClr val="D7E5D8"/>
                </a:solidFill>
                <a:latin typeface="Trebuchet MS"/>
                <a:cs typeface="Trebuchet MS"/>
              </a:rPr>
              <a:t>Dofiínguez</a:t>
            </a:r>
            <a:r>
              <a:rPr dirty="0" sz="1650" spc="-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85" b="1">
                <a:solidFill>
                  <a:srgbClr val="D7E5D8"/>
                </a:solidFill>
                <a:latin typeface="Trebuchet MS"/>
                <a:cs typeface="Trebuchet MS"/>
              </a:rPr>
              <a:t>y </a:t>
            </a:r>
            <a:r>
              <a:rPr dirty="0" sz="1650" spc="-480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720" b="1">
                <a:solidFill>
                  <a:srgbClr val="D7E5D8"/>
                </a:solidFill>
                <a:latin typeface="Trebuchet MS"/>
                <a:cs typeface="Trebuchet MS"/>
              </a:rPr>
              <a:t>María </a:t>
            </a:r>
            <a:r>
              <a:rPr dirty="0" sz="1650" spc="490" b="1">
                <a:solidFill>
                  <a:srgbClr val="D7E5D8"/>
                </a:solidFill>
                <a:latin typeface="Trebuchet MS"/>
                <a:cs typeface="Trebuchet MS"/>
              </a:rPr>
              <a:t>Vallejo </a:t>
            </a:r>
            <a:r>
              <a:rPr dirty="0" sz="1650" spc="49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55" b="1">
                <a:solidFill>
                  <a:srgbClr val="D7E5D8"/>
                </a:solidFill>
                <a:latin typeface="Trebuchet MS"/>
                <a:cs typeface="Trebuchet MS"/>
              </a:rPr>
              <a:t>Agostina</a:t>
            </a:r>
            <a:r>
              <a:rPr dirty="0" sz="1650" spc="1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740" b="1">
                <a:solidFill>
                  <a:srgbClr val="D7E5D8"/>
                </a:solidFill>
                <a:latin typeface="Trebuchet MS"/>
                <a:cs typeface="Trebuchet MS"/>
              </a:rPr>
              <a:t>Roldan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100"/>
              </a:lnSpc>
              <a:spcBef>
                <a:spcPts val="615"/>
              </a:spcBef>
            </a:pP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D</a:t>
            </a:r>
            <a:r>
              <a:rPr dirty="0" sz="1350" spc="-50">
                <a:solidFill>
                  <a:srgbClr val="D7E5D8"/>
                </a:solidFill>
                <a:latin typeface="Microsoft Sans Serif"/>
                <a:cs typeface="Microsoft Sans Serif"/>
              </a:rPr>
              <a:t>e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f</a:t>
            </a:r>
            <a:r>
              <a:rPr dirty="0" sz="1350" spc="-40">
                <a:solidFill>
                  <a:srgbClr val="D7E5D8"/>
                </a:solidFill>
                <a:latin typeface="Microsoft Sans Serif"/>
                <a:cs typeface="Microsoft Sans Serif"/>
              </a:rPr>
              <a:t>ens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20">
                <a:solidFill>
                  <a:srgbClr val="D7E5D8"/>
                </a:solidFill>
                <a:latin typeface="Microsoft Sans Serif"/>
                <a:cs typeface="Microsoft Sans Serif"/>
              </a:rPr>
              <a:t>ǐas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que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55">
                <a:solidFill>
                  <a:srgbClr val="D7E5D8"/>
                </a:solidFill>
                <a:latin typeface="Microsoft Sans Serif"/>
                <a:cs typeface="Microsoft Sans Serif"/>
              </a:rPr>
              <a:t>se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Microsoft Sans Serif"/>
                <a:cs typeface="Microsoft Sans Serif"/>
              </a:rPr>
              <a:t>caǐa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8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20">
                <a:solidFill>
                  <a:srgbClr val="D7E5D8"/>
                </a:solidFill>
                <a:latin typeface="Microsoft Sans Serif"/>
                <a:cs typeface="Microsoft Sans Serif"/>
              </a:rPr>
              <a:t>eǐi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z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135">
                <a:solidFill>
                  <a:srgbClr val="D7E5D8"/>
                </a:solidFill>
                <a:latin typeface="Microsoft Sans Serif"/>
                <a:cs typeface="Microsoft Sans Serif"/>
              </a:rPr>
              <a:t>ǐ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su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85">
                <a:solidFill>
                  <a:srgbClr val="D7E5D8"/>
                </a:solidFill>
                <a:latin typeface="Microsoft Sans Serif"/>
                <a:cs typeface="Microsoft Sans Serif"/>
              </a:rPr>
              <a:t>s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lid</a:t>
            </a:r>
            <a:r>
              <a:rPr dirty="0" sz="1350" spc="-15">
                <a:solidFill>
                  <a:srgbClr val="D7E5D8"/>
                </a:solidFill>
                <a:latin typeface="Microsoft Sans Serif"/>
                <a:cs typeface="Microsoft Sans Serif"/>
              </a:rPr>
              <a:t>e</a:t>
            </a:r>
            <a:r>
              <a:rPr dirty="0" sz="1350" spc="-50">
                <a:solidFill>
                  <a:srgbClr val="D7E5D8"/>
                </a:solidFill>
                <a:latin typeface="Microsoft Sans Serif"/>
                <a:cs typeface="Microsoft Sans Serif"/>
              </a:rPr>
              <a:t>z, </a:t>
            </a:r>
            <a:r>
              <a:rPr dirty="0" sz="1350" spc="25">
                <a:solidFill>
                  <a:srgbClr val="D7E5D8"/>
                </a:solidFill>
                <a:latin typeface="Microsoft Sans Serif"/>
                <a:cs typeface="Microsoft Sans Serif"/>
              </a:rPr>
              <a:t>anti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ipa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-10">
                <a:solidFill>
                  <a:srgbClr val="D7E5D8"/>
                </a:solidFill>
                <a:latin typeface="Microsoft Sans Serif"/>
                <a:cs typeface="Microsoft Sans Serif"/>
              </a:rPr>
              <a:t>i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ó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y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p</a:t>
            </a:r>
            <a:r>
              <a:rPr dirty="0" cap="small" sz="1350" spc="-114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8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en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ia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0">
                <a:solidFill>
                  <a:srgbClr val="D7E5D8"/>
                </a:solidFill>
                <a:latin typeface="Microsoft Sans Serif"/>
                <a:cs typeface="Microsoft Sans Serif"/>
              </a:rPr>
              <a:t>físi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-25">
                <a:solidFill>
                  <a:srgbClr val="D7E5D8"/>
                </a:solidFill>
                <a:latin typeface="Microsoft Sans Serif"/>
                <a:cs typeface="Microsoft Sans Serif"/>
              </a:rPr>
              <a:t>a.</a:t>
            </a:r>
            <a:endParaRPr sz="1350">
              <a:latin typeface="Microsoft Sans Serif"/>
              <a:cs typeface="Microsoft Sans Serif"/>
            </a:endParaRPr>
          </a:p>
        </p:txBody>
      </p:sp>
      <p:grpSp>
        <p:nvGrpSpPr>
          <p:cNvPr id="45" name="object 45"/>
          <p:cNvGrpSpPr/>
          <p:nvPr/>
        </p:nvGrpSpPr>
        <p:grpSpPr>
          <a:xfrm>
            <a:off x="5805415" y="11477591"/>
            <a:ext cx="390525" cy="390525"/>
            <a:chOff x="5805415" y="11477591"/>
            <a:chExt cx="390525" cy="390525"/>
          </a:xfrm>
        </p:grpSpPr>
        <p:sp>
          <p:nvSpPr>
            <p:cNvPr id="46" name="object 46"/>
            <p:cNvSpPr/>
            <p:nvPr/>
          </p:nvSpPr>
          <p:spPr>
            <a:xfrm>
              <a:off x="5810173" y="11482350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325107" y="0"/>
                  </a:moveTo>
                  <a:lnTo>
                    <a:pt x="55575" y="0"/>
                  </a:lnTo>
                  <a:lnTo>
                    <a:pt x="51701" y="381"/>
                  </a:lnTo>
                  <a:lnTo>
                    <a:pt x="14655" y="20180"/>
                  </a:lnTo>
                  <a:lnTo>
                    <a:pt x="0" y="55575"/>
                  </a:lnTo>
                  <a:lnTo>
                    <a:pt x="0" y="321195"/>
                  </a:lnTo>
                  <a:lnTo>
                    <a:pt x="0" y="325094"/>
                  </a:lnTo>
                  <a:lnTo>
                    <a:pt x="14655" y="360489"/>
                  </a:lnTo>
                  <a:lnTo>
                    <a:pt x="51701" y="380288"/>
                  </a:lnTo>
                  <a:lnTo>
                    <a:pt x="55575" y="380682"/>
                  </a:lnTo>
                  <a:lnTo>
                    <a:pt x="325107" y="380682"/>
                  </a:lnTo>
                  <a:lnTo>
                    <a:pt x="360489" y="366014"/>
                  </a:lnTo>
                  <a:lnTo>
                    <a:pt x="380301" y="328968"/>
                  </a:lnTo>
                  <a:lnTo>
                    <a:pt x="380682" y="325094"/>
                  </a:lnTo>
                  <a:lnTo>
                    <a:pt x="380682" y="55575"/>
                  </a:lnTo>
                  <a:lnTo>
                    <a:pt x="366014" y="20180"/>
                  </a:lnTo>
                  <a:lnTo>
                    <a:pt x="328968" y="381"/>
                  </a:lnTo>
                  <a:lnTo>
                    <a:pt x="325107" y="0"/>
                  </a:lnTo>
                  <a:close/>
                </a:path>
              </a:pathLst>
            </a:custGeom>
            <a:solidFill>
              <a:srgbClr val="54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7" name="object 47"/>
            <p:cNvSpPr/>
            <p:nvPr/>
          </p:nvSpPr>
          <p:spPr>
            <a:xfrm>
              <a:off x="5810173" y="11482350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0" y="321195"/>
                  </a:moveTo>
                  <a:lnTo>
                    <a:pt x="0" y="59474"/>
                  </a:lnTo>
                  <a:lnTo>
                    <a:pt x="0" y="55575"/>
                  </a:lnTo>
                  <a:lnTo>
                    <a:pt x="381" y="51701"/>
                  </a:lnTo>
                  <a:lnTo>
                    <a:pt x="1143" y="47866"/>
                  </a:lnTo>
                  <a:lnTo>
                    <a:pt x="1905" y="44043"/>
                  </a:lnTo>
                  <a:lnTo>
                    <a:pt x="3022" y="40322"/>
                  </a:lnTo>
                  <a:lnTo>
                    <a:pt x="4521" y="36715"/>
                  </a:lnTo>
                  <a:lnTo>
                    <a:pt x="6019" y="33108"/>
                  </a:lnTo>
                  <a:lnTo>
                    <a:pt x="33108" y="6019"/>
                  </a:lnTo>
                  <a:lnTo>
                    <a:pt x="55575" y="0"/>
                  </a:lnTo>
                  <a:lnTo>
                    <a:pt x="59474" y="0"/>
                  </a:lnTo>
                  <a:lnTo>
                    <a:pt x="321195" y="0"/>
                  </a:lnTo>
                  <a:lnTo>
                    <a:pt x="325107" y="0"/>
                  </a:lnTo>
                  <a:lnTo>
                    <a:pt x="328968" y="381"/>
                  </a:lnTo>
                  <a:lnTo>
                    <a:pt x="332803" y="1130"/>
                  </a:lnTo>
                  <a:lnTo>
                    <a:pt x="336626" y="1892"/>
                  </a:lnTo>
                  <a:lnTo>
                    <a:pt x="340347" y="3022"/>
                  </a:lnTo>
                  <a:lnTo>
                    <a:pt x="343954" y="4521"/>
                  </a:lnTo>
                  <a:lnTo>
                    <a:pt x="347573" y="6019"/>
                  </a:lnTo>
                  <a:lnTo>
                    <a:pt x="350989" y="7848"/>
                  </a:lnTo>
                  <a:lnTo>
                    <a:pt x="354241" y="10020"/>
                  </a:lnTo>
                  <a:lnTo>
                    <a:pt x="357492" y="12192"/>
                  </a:lnTo>
                  <a:lnTo>
                    <a:pt x="370649" y="26428"/>
                  </a:lnTo>
                  <a:lnTo>
                    <a:pt x="372821" y="29679"/>
                  </a:lnTo>
                  <a:lnTo>
                    <a:pt x="374662" y="33108"/>
                  </a:lnTo>
                  <a:lnTo>
                    <a:pt x="376148" y="36715"/>
                  </a:lnTo>
                  <a:lnTo>
                    <a:pt x="377647" y="40322"/>
                  </a:lnTo>
                  <a:lnTo>
                    <a:pt x="378777" y="44043"/>
                  </a:lnTo>
                  <a:lnTo>
                    <a:pt x="379539" y="47866"/>
                  </a:lnTo>
                  <a:lnTo>
                    <a:pt x="380301" y="51701"/>
                  </a:lnTo>
                  <a:lnTo>
                    <a:pt x="380682" y="55575"/>
                  </a:lnTo>
                  <a:lnTo>
                    <a:pt x="380682" y="59474"/>
                  </a:lnTo>
                  <a:lnTo>
                    <a:pt x="380682" y="321195"/>
                  </a:lnTo>
                  <a:lnTo>
                    <a:pt x="380682" y="325094"/>
                  </a:lnTo>
                  <a:lnTo>
                    <a:pt x="380301" y="328968"/>
                  </a:lnTo>
                  <a:lnTo>
                    <a:pt x="379539" y="332803"/>
                  </a:lnTo>
                  <a:lnTo>
                    <a:pt x="378777" y="336626"/>
                  </a:lnTo>
                  <a:lnTo>
                    <a:pt x="377647" y="340347"/>
                  </a:lnTo>
                  <a:lnTo>
                    <a:pt x="376148" y="343954"/>
                  </a:lnTo>
                  <a:lnTo>
                    <a:pt x="374662" y="347573"/>
                  </a:lnTo>
                  <a:lnTo>
                    <a:pt x="372821" y="350989"/>
                  </a:lnTo>
                  <a:lnTo>
                    <a:pt x="370649" y="354241"/>
                  </a:lnTo>
                  <a:lnTo>
                    <a:pt x="368490" y="357492"/>
                  </a:lnTo>
                  <a:lnTo>
                    <a:pt x="336626" y="378777"/>
                  </a:lnTo>
                  <a:lnTo>
                    <a:pt x="332803" y="379526"/>
                  </a:lnTo>
                  <a:lnTo>
                    <a:pt x="328968" y="380288"/>
                  </a:lnTo>
                  <a:lnTo>
                    <a:pt x="325107" y="380682"/>
                  </a:lnTo>
                  <a:lnTo>
                    <a:pt x="321195" y="380682"/>
                  </a:lnTo>
                  <a:lnTo>
                    <a:pt x="59474" y="380682"/>
                  </a:lnTo>
                  <a:lnTo>
                    <a:pt x="55575" y="380682"/>
                  </a:lnTo>
                  <a:lnTo>
                    <a:pt x="51701" y="380288"/>
                  </a:lnTo>
                  <a:lnTo>
                    <a:pt x="47879" y="379526"/>
                  </a:lnTo>
                  <a:lnTo>
                    <a:pt x="44043" y="378777"/>
                  </a:lnTo>
                  <a:lnTo>
                    <a:pt x="17424" y="363258"/>
                  </a:lnTo>
                  <a:lnTo>
                    <a:pt x="14655" y="360489"/>
                  </a:lnTo>
                  <a:lnTo>
                    <a:pt x="4521" y="343954"/>
                  </a:lnTo>
                  <a:lnTo>
                    <a:pt x="3022" y="340347"/>
                  </a:lnTo>
                  <a:lnTo>
                    <a:pt x="1905" y="336626"/>
                  </a:lnTo>
                  <a:lnTo>
                    <a:pt x="1143" y="332803"/>
                  </a:lnTo>
                  <a:lnTo>
                    <a:pt x="381" y="328968"/>
                  </a:lnTo>
                  <a:lnTo>
                    <a:pt x="0" y="325094"/>
                  </a:lnTo>
                  <a:lnTo>
                    <a:pt x="0" y="321195"/>
                  </a:lnTo>
                  <a:close/>
                </a:path>
              </a:pathLst>
            </a:custGeom>
            <a:ln w="9517">
              <a:solidFill>
                <a:srgbClr val="6D912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8" name="object 48"/>
          <p:cNvSpPr txBox="1"/>
          <p:nvPr/>
        </p:nvSpPr>
        <p:spPr>
          <a:xfrm>
            <a:off x="5844756" y="11483923"/>
            <a:ext cx="306705" cy="33401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000" spc="1040" b="1">
                <a:solidFill>
                  <a:srgbClr val="D7E5D8"/>
                </a:solidFill>
                <a:latin typeface="Trebuchet MS"/>
                <a:cs typeface="Trebuchet MS"/>
              </a:rPr>
              <a:t>4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6349453" y="11488677"/>
            <a:ext cx="3241675" cy="18446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1057275">
              <a:lnSpc>
                <a:spcPct val="109800"/>
              </a:lnSpc>
              <a:spcBef>
                <a:spcPts val="90"/>
              </a:spcBef>
            </a:pPr>
            <a:r>
              <a:rPr dirty="0" u="heavy" sz="1650" spc="615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Portera </a:t>
            </a:r>
            <a:r>
              <a:rPr dirty="0" sz="1650" spc="620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u="heavy" sz="1650" spc="620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Sensacional:</a:t>
            </a:r>
            <a:endParaRPr sz="16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870"/>
              </a:spcBef>
            </a:pPr>
            <a:r>
              <a:rPr dirty="0" sz="1650" spc="690" b="1">
                <a:solidFill>
                  <a:srgbClr val="D7E5D8"/>
                </a:solidFill>
                <a:latin typeface="Trebuchet MS"/>
                <a:cs typeface="Trebuchet MS"/>
              </a:rPr>
              <a:t>Sonia</a:t>
            </a:r>
            <a:r>
              <a:rPr dirty="0" sz="1650" spc="-20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35" b="1">
                <a:solidFill>
                  <a:srgbClr val="D7E5D8"/>
                </a:solidFill>
                <a:latin typeface="Trebuchet MS"/>
                <a:cs typeface="Trebuchet MS"/>
              </a:rPr>
              <a:t>Vicente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100"/>
              </a:lnSpc>
              <a:spcBef>
                <a:spcPts val="615"/>
              </a:spcBef>
            </a:pPr>
            <a:r>
              <a:rPr dirty="0" sz="1350" spc="-175">
                <a:solidFill>
                  <a:srgbClr val="D7E5D8"/>
                </a:solidFill>
                <a:latin typeface="Microsoft Sans Serif"/>
                <a:cs typeface="Microsoft Sans Serif"/>
              </a:rPr>
              <a:t>S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nia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ha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sid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30">
                <a:solidFill>
                  <a:srgbClr val="D7E5D8"/>
                </a:solidFill>
                <a:latin typeface="Microsoft Sans Serif"/>
                <a:cs typeface="Microsoft Sans Serif"/>
              </a:rPr>
              <a:t>fundamen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al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Microsoft Sans Serif"/>
                <a:cs typeface="Microsoft Sans Serif"/>
              </a:rPr>
              <a:t>en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5">
                <a:solidFill>
                  <a:srgbClr val="D7E5D8"/>
                </a:solidFill>
                <a:latin typeface="Microsoft Sans Serif"/>
                <a:cs typeface="Microsoft Sans Serif"/>
              </a:rPr>
              <a:t>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l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55">
                <a:solidFill>
                  <a:srgbClr val="D7E5D8"/>
                </a:solidFill>
                <a:latin typeface="Microsoft Sans Serif"/>
                <a:cs typeface="Microsoft Sans Serif"/>
              </a:rPr>
              <a:t>gǐ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65">
                <a:solidFill>
                  <a:srgbClr val="D7E5D8"/>
                </a:solidFill>
                <a:latin typeface="Microsoft Sans Serif"/>
                <a:cs typeface="Microsoft Sans Serif"/>
              </a:rPr>
              <a:t>s </a:t>
            </a:r>
            <a:r>
              <a:rPr dirty="0" sz="1350" spc="35">
                <a:solidFill>
                  <a:srgbClr val="D7E5D8"/>
                </a:solidFill>
                <a:latin typeface="Microsoft Sans Serif"/>
                <a:cs typeface="Microsoft Sans Serif"/>
              </a:rPr>
              <a:t>ǐecien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-55">
                <a:solidFill>
                  <a:srgbClr val="D7E5D8"/>
                </a:solidFill>
                <a:latin typeface="Microsoft Sans Serif"/>
                <a:cs typeface="Microsoft Sans Serif"/>
              </a:rPr>
              <a:t>es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equip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40">
                <a:solidFill>
                  <a:srgbClr val="D7E5D8"/>
                </a:solidFill>
                <a:latin typeface="Microsoft Sans Serif"/>
                <a:cs typeface="Microsoft Sans Serif"/>
              </a:rPr>
              <a:t>gǐa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-25">
                <a:solidFill>
                  <a:srgbClr val="D7E5D8"/>
                </a:solidFill>
                <a:latin typeface="Microsoft Sans Serif"/>
                <a:cs typeface="Microsoft Sans Serif"/>
              </a:rPr>
              <a:t>ias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5">
                <a:solidFill>
                  <a:srgbClr val="D7E5D8"/>
                </a:solidFill>
                <a:latin typeface="Microsoft Sans Serif"/>
                <a:cs typeface="Microsoft Sans Serif"/>
              </a:rPr>
              <a:t>a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55">
                <a:solidFill>
                  <a:srgbClr val="D7E5D8"/>
                </a:solidFill>
                <a:latin typeface="Microsoft Sans Serif"/>
                <a:cs typeface="Microsoft Sans Serif"/>
              </a:rPr>
              <a:t>sus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Microsoft Sans Serif"/>
                <a:cs typeface="Microsoft Sans Serif"/>
              </a:rPr>
              <a:t>a</a:t>
            </a:r>
            <a:r>
              <a:rPr dirty="0" sz="1350" spc="20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ajadas 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decisi</a:t>
            </a:r>
            <a:r>
              <a:rPr dirty="0" sz="1350" spc="-30">
                <a:solidFill>
                  <a:srgbClr val="D7E5D8"/>
                </a:solidFill>
                <a:latin typeface="Microsoft Sans Serif"/>
                <a:cs typeface="Microsoft Sans Serif"/>
              </a:rPr>
              <a:t>v</a:t>
            </a: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as.</a:t>
            </a:r>
            <a:endParaRPr sz="1350">
              <a:latin typeface="Microsoft Sans Serif"/>
              <a:cs typeface="Microsoft Sans Serif"/>
            </a:endParaRPr>
          </a:p>
        </p:txBody>
      </p:sp>
      <p:grpSp>
        <p:nvGrpSpPr>
          <p:cNvPr id="50" name="object 50"/>
          <p:cNvGrpSpPr/>
          <p:nvPr/>
        </p:nvGrpSpPr>
        <p:grpSpPr>
          <a:xfrm>
            <a:off x="1655969" y="14199468"/>
            <a:ext cx="381000" cy="390525"/>
            <a:chOff x="1655969" y="14199468"/>
            <a:chExt cx="381000" cy="390525"/>
          </a:xfrm>
        </p:grpSpPr>
        <p:sp>
          <p:nvSpPr>
            <p:cNvPr id="51" name="object 51"/>
            <p:cNvSpPr/>
            <p:nvPr/>
          </p:nvSpPr>
          <p:spPr>
            <a:xfrm>
              <a:off x="1660728" y="14204226"/>
              <a:ext cx="371475" cy="381000"/>
            </a:xfrm>
            <a:custGeom>
              <a:avLst/>
              <a:gdLst/>
              <a:ahLst/>
              <a:cxnLst/>
              <a:rect l="l" t="t" r="r" b="b"/>
              <a:pathLst>
                <a:path w="371475" h="381000">
                  <a:moveTo>
                    <a:pt x="315595" y="0"/>
                  </a:moveTo>
                  <a:lnTo>
                    <a:pt x="55575" y="0"/>
                  </a:lnTo>
                  <a:lnTo>
                    <a:pt x="51714" y="381"/>
                  </a:lnTo>
                  <a:lnTo>
                    <a:pt x="14655" y="20180"/>
                  </a:lnTo>
                  <a:lnTo>
                    <a:pt x="0" y="55575"/>
                  </a:lnTo>
                  <a:lnTo>
                    <a:pt x="0" y="321195"/>
                  </a:lnTo>
                  <a:lnTo>
                    <a:pt x="0" y="325107"/>
                  </a:lnTo>
                  <a:lnTo>
                    <a:pt x="14655" y="360502"/>
                  </a:lnTo>
                  <a:lnTo>
                    <a:pt x="51714" y="380301"/>
                  </a:lnTo>
                  <a:lnTo>
                    <a:pt x="55575" y="380682"/>
                  </a:lnTo>
                  <a:lnTo>
                    <a:pt x="315595" y="380682"/>
                  </a:lnTo>
                  <a:lnTo>
                    <a:pt x="350977" y="366014"/>
                  </a:lnTo>
                  <a:lnTo>
                    <a:pt x="370789" y="328968"/>
                  </a:lnTo>
                  <a:lnTo>
                    <a:pt x="371170" y="325107"/>
                  </a:lnTo>
                  <a:lnTo>
                    <a:pt x="371170" y="55575"/>
                  </a:lnTo>
                  <a:lnTo>
                    <a:pt x="356514" y="20180"/>
                  </a:lnTo>
                  <a:lnTo>
                    <a:pt x="319455" y="381"/>
                  </a:lnTo>
                  <a:lnTo>
                    <a:pt x="315595" y="0"/>
                  </a:lnTo>
                  <a:close/>
                </a:path>
              </a:pathLst>
            </a:custGeom>
            <a:solidFill>
              <a:srgbClr val="54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2" name="object 52"/>
            <p:cNvSpPr/>
            <p:nvPr/>
          </p:nvSpPr>
          <p:spPr>
            <a:xfrm>
              <a:off x="1660728" y="14204226"/>
              <a:ext cx="371475" cy="381000"/>
            </a:xfrm>
            <a:custGeom>
              <a:avLst/>
              <a:gdLst/>
              <a:ahLst/>
              <a:cxnLst/>
              <a:rect l="l" t="t" r="r" b="b"/>
              <a:pathLst>
                <a:path w="371475" h="381000">
                  <a:moveTo>
                    <a:pt x="0" y="321195"/>
                  </a:moveTo>
                  <a:lnTo>
                    <a:pt x="0" y="59486"/>
                  </a:lnTo>
                  <a:lnTo>
                    <a:pt x="0" y="55575"/>
                  </a:lnTo>
                  <a:lnTo>
                    <a:pt x="381" y="51701"/>
                  </a:lnTo>
                  <a:lnTo>
                    <a:pt x="1143" y="47879"/>
                  </a:lnTo>
                  <a:lnTo>
                    <a:pt x="1905" y="44043"/>
                  </a:lnTo>
                  <a:lnTo>
                    <a:pt x="3035" y="40322"/>
                  </a:lnTo>
                  <a:lnTo>
                    <a:pt x="4533" y="36715"/>
                  </a:lnTo>
                  <a:lnTo>
                    <a:pt x="6019" y="33108"/>
                  </a:lnTo>
                  <a:lnTo>
                    <a:pt x="7848" y="29679"/>
                  </a:lnTo>
                  <a:lnTo>
                    <a:pt x="10020" y="26428"/>
                  </a:lnTo>
                  <a:lnTo>
                    <a:pt x="12192" y="23190"/>
                  </a:lnTo>
                  <a:lnTo>
                    <a:pt x="14655" y="20180"/>
                  </a:lnTo>
                  <a:lnTo>
                    <a:pt x="17424" y="17424"/>
                  </a:lnTo>
                  <a:lnTo>
                    <a:pt x="20180" y="14655"/>
                  </a:lnTo>
                  <a:lnTo>
                    <a:pt x="23190" y="12192"/>
                  </a:lnTo>
                  <a:lnTo>
                    <a:pt x="26441" y="10020"/>
                  </a:lnTo>
                  <a:lnTo>
                    <a:pt x="29679" y="7848"/>
                  </a:lnTo>
                  <a:lnTo>
                    <a:pt x="55575" y="0"/>
                  </a:lnTo>
                  <a:lnTo>
                    <a:pt x="59486" y="0"/>
                  </a:lnTo>
                  <a:lnTo>
                    <a:pt x="311683" y="0"/>
                  </a:lnTo>
                  <a:lnTo>
                    <a:pt x="315595" y="0"/>
                  </a:lnTo>
                  <a:lnTo>
                    <a:pt x="319455" y="381"/>
                  </a:lnTo>
                  <a:lnTo>
                    <a:pt x="344728" y="10020"/>
                  </a:lnTo>
                  <a:lnTo>
                    <a:pt x="347980" y="12192"/>
                  </a:lnTo>
                  <a:lnTo>
                    <a:pt x="350977" y="14655"/>
                  </a:lnTo>
                  <a:lnTo>
                    <a:pt x="353745" y="17424"/>
                  </a:lnTo>
                  <a:lnTo>
                    <a:pt x="356514" y="20180"/>
                  </a:lnTo>
                  <a:lnTo>
                    <a:pt x="358978" y="23190"/>
                  </a:lnTo>
                  <a:lnTo>
                    <a:pt x="361137" y="26428"/>
                  </a:lnTo>
                  <a:lnTo>
                    <a:pt x="363308" y="29679"/>
                  </a:lnTo>
                  <a:lnTo>
                    <a:pt x="365150" y="33108"/>
                  </a:lnTo>
                  <a:lnTo>
                    <a:pt x="366636" y="36715"/>
                  </a:lnTo>
                  <a:lnTo>
                    <a:pt x="368134" y="40322"/>
                  </a:lnTo>
                  <a:lnTo>
                    <a:pt x="369265" y="44043"/>
                  </a:lnTo>
                  <a:lnTo>
                    <a:pt x="370027" y="47879"/>
                  </a:lnTo>
                  <a:lnTo>
                    <a:pt x="370789" y="51701"/>
                  </a:lnTo>
                  <a:lnTo>
                    <a:pt x="371170" y="55575"/>
                  </a:lnTo>
                  <a:lnTo>
                    <a:pt x="371170" y="59486"/>
                  </a:lnTo>
                  <a:lnTo>
                    <a:pt x="371170" y="321195"/>
                  </a:lnTo>
                  <a:lnTo>
                    <a:pt x="371170" y="325107"/>
                  </a:lnTo>
                  <a:lnTo>
                    <a:pt x="370789" y="328968"/>
                  </a:lnTo>
                  <a:lnTo>
                    <a:pt x="370027" y="332803"/>
                  </a:lnTo>
                  <a:lnTo>
                    <a:pt x="369265" y="336626"/>
                  </a:lnTo>
                  <a:lnTo>
                    <a:pt x="368134" y="340347"/>
                  </a:lnTo>
                  <a:lnTo>
                    <a:pt x="366636" y="343966"/>
                  </a:lnTo>
                  <a:lnTo>
                    <a:pt x="365150" y="347573"/>
                  </a:lnTo>
                  <a:lnTo>
                    <a:pt x="363308" y="351002"/>
                  </a:lnTo>
                  <a:lnTo>
                    <a:pt x="361137" y="354241"/>
                  </a:lnTo>
                  <a:lnTo>
                    <a:pt x="358978" y="357492"/>
                  </a:lnTo>
                  <a:lnTo>
                    <a:pt x="334441" y="376148"/>
                  </a:lnTo>
                  <a:lnTo>
                    <a:pt x="330835" y="377647"/>
                  </a:lnTo>
                  <a:lnTo>
                    <a:pt x="327113" y="378777"/>
                  </a:lnTo>
                  <a:lnTo>
                    <a:pt x="323291" y="379539"/>
                  </a:lnTo>
                  <a:lnTo>
                    <a:pt x="319455" y="380301"/>
                  </a:lnTo>
                  <a:lnTo>
                    <a:pt x="315595" y="380682"/>
                  </a:lnTo>
                  <a:lnTo>
                    <a:pt x="311683" y="380682"/>
                  </a:lnTo>
                  <a:lnTo>
                    <a:pt x="59486" y="380682"/>
                  </a:lnTo>
                  <a:lnTo>
                    <a:pt x="55575" y="380682"/>
                  </a:lnTo>
                  <a:lnTo>
                    <a:pt x="51714" y="380301"/>
                  </a:lnTo>
                  <a:lnTo>
                    <a:pt x="47879" y="379539"/>
                  </a:lnTo>
                  <a:lnTo>
                    <a:pt x="44043" y="378777"/>
                  </a:lnTo>
                  <a:lnTo>
                    <a:pt x="40322" y="377647"/>
                  </a:lnTo>
                  <a:lnTo>
                    <a:pt x="36715" y="376148"/>
                  </a:lnTo>
                  <a:lnTo>
                    <a:pt x="33108" y="374650"/>
                  </a:lnTo>
                  <a:lnTo>
                    <a:pt x="17424" y="363258"/>
                  </a:lnTo>
                  <a:lnTo>
                    <a:pt x="14655" y="360502"/>
                  </a:lnTo>
                  <a:lnTo>
                    <a:pt x="12192" y="357492"/>
                  </a:lnTo>
                  <a:lnTo>
                    <a:pt x="10020" y="354241"/>
                  </a:lnTo>
                  <a:lnTo>
                    <a:pt x="7848" y="351002"/>
                  </a:lnTo>
                  <a:lnTo>
                    <a:pt x="6019" y="347573"/>
                  </a:lnTo>
                  <a:lnTo>
                    <a:pt x="4533" y="343966"/>
                  </a:lnTo>
                  <a:lnTo>
                    <a:pt x="3035" y="340347"/>
                  </a:lnTo>
                  <a:lnTo>
                    <a:pt x="1905" y="336626"/>
                  </a:lnTo>
                  <a:lnTo>
                    <a:pt x="1143" y="332803"/>
                  </a:lnTo>
                  <a:lnTo>
                    <a:pt x="381" y="328968"/>
                  </a:lnTo>
                  <a:lnTo>
                    <a:pt x="0" y="325107"/>
                  </a:lnTo>
                  <a:lnTo>
                    <a:pt x="0" y="321195"/>
                  </a:lnTo>
                  <a:close/>
                </a:path>
              </a:pathLst>
            </a:custGeom>
            <a:ln w="9517">
              <a:solidFill>
                <a:srgbClr val="6D912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3" name="object 53"/>
          <p:cNvSpPr txBox="1"/>
          <p:nvPr/>
        </p:nvSpPr>
        <p:spPr>
          <a:xfrm>
            <a:off x="1700822" y="14143936"/>
            <a:ext cx="5683250" cy="2205990"/>
          </a:xfrm>
          <a:prstGeom prst="rect">
            <a:avLst/>
          </a:prstGeom>
        </p:spPr>
        <p:txBody>
          <a:bodyPr wrap="square" lIns="0" tIns="41910" rIns="0" bIns="0" rtlCol="0" vert="horz">
            <a:spAutoFit/>
          </a:bodyPr>
          <a:lstStyle/>
          <a:p>
            <a:pPr marL="506730" marR="2237105" indent="-494665">
              <a:lnSpc>
                <a:spcPts val="2850"/>
              </a:lnSpc>
              <a:spcBef>
                <a:spcPts val="330"/>
              </a:spcBef>
              <a:tabLst>
                <a:tab pos="506730" algn="l"/>
              </a:tabLst>
            </a:pPr>
            <a:r>
              <a:rPr dirty="0" sz="2000" spc="880" b="1">
                <a:solidFill>
                  <a:srgbClr val="D7E5D8"/>
                </a:solidFill>
                <a:latin typeface="Trebuchet MS"/>
                <a:cs typeface="Trebuchet MS"/>
              </a:rPr>
              <a:t>5	</a:t>
            </a:r>
            <a:r>
              <a:rPr dirty="0" u="heavy" baseline="1683" sz="2475" spc="1125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Cuerpo </a:t>
            </a:r>
            <a:r>
              <a:rPr dirty="0" u="heavy" baseline="1683" sz="2475" spc="885" b="1">
                <a:solidFill>
                  <a:srgbClr val="D7E5D8"/>
                </a:solidFill>
                <a:uFill>
                  <a:solidFill>
                    <a:srgbClr val="D7E5D8"/>
                  </a:solidFill>
                </a:uFill>
                <a:latin typeface="Trebuchet MS"/>
                <a:cs typeface="Trebuchet MS"/>
              </a:rPr>
              <a:t>Técnico: </a:t>
            </a:r>
            <a:r>
              <a:rPr dirty="0" baseline="1683" sz="2475" spc="-727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75" b="1">
                <a:solidFill>
                  <a:srgbClr val="D7E5D8"/>
                </a:solidFill>
                <a:latin typeface="Trebuchet MS"/>
                <a:cs typeface="Trebuchet MS"/>
              </a:rPr>
              <a:t>Bruno</a:t>
            </a:r>
            <a:r>
              <a:rPr dirty="0" sz="1650" spc="-3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705" b="1">
                <a:solidFill>
                  <a:srgbClr val="D7E5D8"/>
                </a:solidFill>
                <a:latin typeface="Trebuchet MS"/>
                <a:cs typeface="Trebuchet MS"/>
              </a:rPr>
              <a:t>Fernández </a:t>
            </a:r>
            <a:r>
              <a:rPr dirty="0" sz="1650" spc="-480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720" b="1">
                <a:solidFill>
                  <a:srgbClr val="D7E5D8"/>
                </a:solidFill>
                <a:latin typeface="Trebuchet MS"/>
                <a:cs typeface="Trebuchet MS"/>
              </a:rPr>
              <a:t>Fabián</a:t>
            </a:r>
            <a:r>
              <a:rPr dirty="0" sz="1650" spc="1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70" b="1">
                <a:solidFill>
                  <a:srgbClr val="D7E5D8"/>
                </a:solidFill>
                <a:latin typeface="Trebuchet MS"/>
                <a:cs typeface="Trebuchet MS"/>
              </a:rPr>
              <a:t>Juárez</a:t>
            </a:r>
            <a:endParaRPr sz="1650">
              <a:latin typeface="Trebuchet MS"/>
              <a:cs typeface="Trebuchet MS"/>
            </a:endParaRPr>
          </a:p>
          <a:p>
            <a:pPr marL="506730" marR="2287270">
              <a:lnSpc>
                <a:spcPts val="2920"/>
              </a:lnSpc>
              <a:spcBef>
                <a:spcPts val="10"/>
              </a:spcBef>
            </a:pPr>
            <a:r>
              <a:rPr dirty="0" sz="1650" spc="710" b="1">
                <a:solidFill>
                  <a:srgbClr val="D7E5D8"/>
                </a:solidFill>
                <a:latin typeface="Trebuchet MS"/>
                <a:cs typeface="Trebuchet MS"/>
              </a:rPr>
              <a:t>Leonardo</a:t>
            </a:r>
            <a:r>
              <a:rPr dirty="0" sz="1650" spc="-6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80" b="1">
                <a:solidFill>
                  <a:srgbClr val="D7E5D8"/>
                </a:solidFill>
                <a:latin typeface="Trebuchet MS"/>
                <a:cs typeface="Trebuchet MS"/>
              </a:rPr>
              <a:t>Rearte </a:t>
            </a:r>
            <a:r>
              <a:rPr dirty="0" sz="1650" spc="-480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735" b="1">
                <a:solidFill>
                  <a:srgbClr val="D7E5D8"/>
                </a:solidFill>
                <a:latin typeface="Trebuchet MS"/>
                <a:cs typeface="Trebuchet MS"/>
              </a:rPr>
              <a:t>Pablo</a:t>
            </a:r>
            <a:r>
              <a:rPr dirty="0" sz="1650" spc="1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65" b="1">
                <a:solidFill>
                  <a:srgbClr val="D7E5D8"/>
                </a:solidFill>
                <a:latin typeface="Trebuchet MS"/>
                <a:cs typeface="Trebuchet MS"/>
              </a:rPr>
              <a:t>Pérez</a:t>
            </a:r>
            <a:endParaRPr sz="1650">
              <a:latin typeface="Trebuchet MS"/>
              <a:cs typeface="Trebuchet MS"/>
            </a:endParaRPr>
          </a:p>
          <a:p>
            <a:pPr marL="506730">
              <a:lnSpc>
                <a:spcPct val="100000"/>
              </a:lnSpc>
              <a:spcBef>
                <a:spcPts val="915"/>
              </a:spcBef>
            </a:pPr>
            <a:r>
              <a:rPr dirty="0" sz="1350" spc="-105">
                <a:solidFill>
                  <a:srgbClr val="D7E5D8"/>
                </a:solidFill>
                <a:latin typeface="Microsoft Sans Serif"/>
                <a:cs typeface="Microsoft Sans Serif"/>
              </a:rPr>
              <a:t>E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quip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8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écni</a:t>
            </a:r>
            <a:r>
              <a:rPr dirty="0" cap="small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co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que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ayud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ó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al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35">
                <a:solidFill>
                  <a:srgbClr val="D7E5D8"/>
                </a:solidFill>
                <a:latin typeface="Microsoft Sans Serif"/>
                <a:cs typeface="Microsoft Sans Serif"/>
              </a:rPr>
              <a:t>ǐecimien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t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5">
                <a:solidFill>
                  <a:srgbClr val="D7E5D8"/>
                </a:solidFill>
                <a:latin typeface="Microsoft Sans Serif"/>
                <a:cs typeface="Microsoft Sans Serif"/>
              </a:rPr>
              <a:t>y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cap="small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co</a:t>
            </a:r>
            <a:r>
              <a:rPr dirty="0" sz="1350" spc="-45">
                <a:solidFill>
                  <a:srgbClr val="D7E5D8"/>
                </a:solidFill>
                <a:latin typeface="Microsoft Sans Serif"/>
                <a:cs typeface="Microsoft Sans Serif"/>
              </a:rPr>
              <a:t>ns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lida</a:t>
            </a:r>
            <a:r>
              <a:rPr dirty="0" cap="small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c</a:t>
            </a:r>
            <a:r>
              <a:rPr dirty="0" sz="1350" spc="-10">
                <a:solidFill>
                  <a:srgbClr val="D7E5D8"/>
                </a:solidFill>
                <a:latin typeface="Microsoft Sans Serif"/>
                <a:cs typeface="Microsoft Sans Serif"/>
              </a:rPr>
              <a:t>i</a:t>
            </a:r>
            <a:r>
              <a:rPr dirty="0" cap="small" sz="1350" spc="-100">
                <a:solidFill>
                  <a:srgbClr val="D7E5D8"/>
                </a:solidFill>
                <a:latin typeface="Microsoft Sans Serif"/>
                <a:cs typeface="Microsoft Sans Serif"/>
              </a:rPr>
              <a:t>ó</a:t>
            </a:r>
            <a:r>
              <a:rPr dirty="0" sz="1350" spc="-5">
                <a:solidFill>
                  <a:srgbClr val="D7E5D8"/>
                </a:solidFill>
                <a:latin typeface="Microsoft Sans Serif"/>
                <a:cs typeface="Microsoft Sans Serif"/>
              </a:rPr>
              <a:t>n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>
                <a:solidFill>
                  <a:srgbClr val="D7E5D8"/>
                </a:solidFill>
                <a:latin typeface="Microsoft Sans Serif"/>
                <a:cs typeface="Microsoft Sans Serif"/>
              </a:rPr>
              <a:t>del</a:t>
            </a:r>
            <a:r>
              <a:rPr dirty="0" sz="1350" spc="-80">
                <a:solidFill>
                  <a:srgbClr val="D7E5D8"/>
                </a:solidFill>
                <a:latin typeface="Microsoft Sans Serif"/>
                <a:cs typeface="Microsoft Sans Serif"/>
              </a:rPr>
              <a:t> </a:t>
            </a:r>
            <a:r>
              <a:rPr dirty="0" sz="1350" spc="-105">
                <a:solidFill>
                  <a:srgbClr val="D7E5D8"/>
                </a:solidFill>
                <a:latin typeface="Microsoft Sans Serif"/>
                <a:cs typeface="Microsoft Sans Serif"/>
              </a:rPr>
              <a:t>E</a:t>
            </a:r>
            <a:r>
              <a:rPr dirty="0" sz="1350" spc="10">
                <a:solidFill>
                  <a:srgbClr val="D7E5D8"/>
                </a:solidFill>
                <a:latin typeface="Microsoft Sans Serif"/>
                <a:cs typeface="Microsoft Sans Serif"/>
              </a:rPr>
              <a:t>quip</a:t>
            </a:r>
            <a:r>
              <a:rPr dirty="0" cap="small" sz="1350" spc="-114">
                <a:solidFill>
                  <a:srgbClr val="D7E5D8"/>
                </a:solidFill>
                <a:latin typeface="Microsoft Sans Serif"/>
                <a:cs typeface="Microsoft Sans Serif"/>
              </a:rPr>
              <a:t>o</a:t>
            </a:r>
            <a:r>
              <a:rPr dirty="0" sz="1350" spc="-60">
                <a:solidFill>
                  <a:srgbClr val="D7E5D8"/>
                </a:solidFill>
                <a:latin typeface="Microsoft Sans Serif"/>
                <a:cs typeface="Microsoft Sans Serif"/>
              </a:rPr>
              <a:t>.</a:t>
            </a:r>
            <a:endParaRPr sz="1350">
              <a:latin typeface="Microsoft Sans Serif"/>
              <a:cs typeface="Microsoft Sans Serif"/>
            </a:endParaRPr>
          </a:p>
        </p:txBody>
      </p:sp>
      <p:pic>
        <p:nvPicPr>
          <p:cNvPr id="54" name="object 5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48494" y="16318484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430000" cy="10515600"/>
          </a:xfrm>
          <a:custGeom>
            <a:avLst/>
            <a:gdLst/>
            <a:ahLst/>
            <a:cxnLst/>
            <a:rect l="l" t="t" r="r" b="b"/>
            <a:pathLst>
              <a:path w="11430000" h="10515600">
                <a:moveTo>
                  <a:pt x="11429999" y="0"/>
                </a:moveTo>
                <a:lnTo>
                  <a:pt x="0" y="0"/>
                </a:lnTo>
                <a:lnTo>
                  <a:pt x="0" y="10515599"/>
                </a:lnTo>
                <a:lnTo>
                  <a:pt x="11429999" y="10515599"/>
                </a:lnTo>
                <a:lnTo>
                  <a:pt x="11429999" y="0"/>
                </a:lnTo>
                <a:close/>
              </a:path>
            </a:pathLst>
          </a:custGeom>
          <a:solidFill>
            <a:srgbClr val="F2F2F2">
              <a:alpha val="850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8515" y="453632"/>
            <a:ext cx="5595620" cy="539750"/>
          </a:xfrm>
          <a:prstGeom prst="rect"/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165">
                <a:solidFill>
                  <a:srgbClr val="000000"/>
                </a:solidFill>
              </a:rPr>
              <a:t>Galería</a:t>
            </a:r>
            <a:r>
              <a:rPr dirty="0" sz="3350" spc="-5">
                <a:solidFill>
                  <a:srgbClr val="000000"/>
                </a:solidFill>
              </a:rPr>
              <a:t> </a:t>
            </a:r>
            <a:r>
              <a:rPr dirty="0" sz="3350" spc="1590">
                <a:solidFill>
                  <a:srgbClr val="000000"/>
                </a:solidFill>
              </a:rPr>
              <a:t>de</a:t>
            </a:r>
            <a:r>
              <a:rPr dirty="0" sz="3350">
                <a:solidFill>
                  <a:srgbClr val="000000"/>
                </a:solidFill>
              </a:rPr>
              <a:t> </a:t>
            </a:r>
            <a:r>
              <a:rPr dirty="0" sz="3350" spc="1370">
                <a:solidFill>
                  <a:srgbClr val="000000"/>
                </a:solidFill>
              </a:rPr>
              <a:t>Fotos</a:t>
            </a:r>
            <a:endParaRPr sz="335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55965" y="1741627"/>
            <a:ext cx="1836788" cy="230311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55965" y="4254131"/>
            <a:ext cx="1836788" cy="1846313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668992" y="6216212"/>
            <a:ext cx="1806575" cy="16446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82550" marR="74930">
              <a:lnSpc>
                <a:spcPct val="136300"/>
              </a:lnSpc>
              <a:spcBef>
                <a:spcPts val="90"/>
              </a:spcBef>
            </a:pPr>
            <a:r>
              <a:rPr dirty="0" sz="1650" spc="325" b="1">
                <a:latin typeface="Trebuchet MS"/>
                <a:cs typeface="Trebuchet MS"/>
              </a:rPr>
              <a:t>Momen</a:t>
            </a:r>
            <a:r>
              <a:rPr dirty="0" sz="1650" spc="175" b="1">
                <a:latin typeface="Trebuchet MS"/>
                <a:cs typeface="Trebuchet MS"/>
              </a:rPr>
              <a:t>t</a:t>
            </a:r>
            <a:r>
              <a:rPr dirty="0" sz="1650" spc="245" b="1">
                <a:latin typeface="Trebuchet MS"/>
                <a:cs typeface="Trebuchet MS"/>
              </a:rPr>
              <a:t>os</a:t>
            </a:r>
            <a:r>
              <a:rPr dirty="0" sz="1650" spc="-95" b="1">
                <a:latin typeface="Trebuchet MS"/>
                <a:cs typeface="Trebuchet MS"/>
              </a:rPr>
              <a:t> </a:t>
            </a:r>
            <a:r>
              <a:rPr dirty="0" sz="1650" spc="185" b="1">
                <a:latin typeface="Trebuchet MS"/>
                <a:cs typeface="Trebuchet MS"/>
              </a:rPr>
              <a:t>de  </a:t>
            </a:r>
            <a:r>
              <a:rPr dirty="0" sz="1650" spc="130" b="1">
                <a:latin typeface="Trebuchet MS"/>
                <a:cs typeface="Trebuchet MS"/>
              </a:rPr>
              <a:t>Aleąría</a:t>
            </a:r>
            <a:endParaRPr sz="1650">
              <a:latin typeface="Trebuchet MS"/>
              <a:cs typeface="Trebuchet MS"/>
            </a:endParaRPr>
          </a:p>
          <a:p>
            <a:pPr algn="ctr" marL="12700" marR="5080" indent="-635">
              <a:lnSpc>
                <a:spcPct val="131800"/>
              </a:lnSpc>
              <a:spcBef>
                <a:spcPts val="950"/>
              </a:spcBef>
            </a:pPr>
            <a:r>
              <a:rPr dirty="0" sz="1350" spc="-15">
                <a:latin typeface="Microsoft Sans Serif"/>
                <a:cs typeface="Microsoft Sans Serif"/>
              </a:rPr>
              <a:t>L</a:t>
            </a:r>
            <a:r>
              <a:rPr dirty="0" sz="1350" spc="-35">
                <a:latin typeface="Microsoft Sans Serif"/>
                <a:cs typeface="Microsoft Sans Serif"/>
              </a:rPr>
              <a:t>as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sz="1350" spc="10">
                <a:latin typeface="Microsoft Sans Serif"/>
                <a:cs typeface="Microsoft Sans Serif"/>
              </a:rPr>
              <a:t>jugadoǐas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sz="1350" spc="20">
                <a:latin typeface="Microsoft Sans Serif"/>
                <a:cs typeface="Microsoft Sans Serif"/>
              </a:rPr>
              <a:t>celebǐan </a:t>
            </a:r>
            <a:r>
              <a:rPr dirty="0" cap="small" sz="1350" spc="-80">
                <a:latin typeface="Microsoft Sans Serif"/>
                <a:cs typeface="Microsoft Sans Serif"/>
              </a:rPr>
              <a:t>co</a:t>
            </a:r>
            <a:r>
              <a:rPr dirty="0" sz="1350" spc="-5">
                <a:latin typeface="Microsoft Sans Serif"/>
                <a:cs typeface="Microsoft Sans Serif"/>
              </a:rPr>
              <a:t>n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sz="1350" spc="-15">
                <a:latin typeface="Microsoft Sans Serif"/>
                <a:cs typeface="Microsoft Sans Serif"/>
              </a:rPr>
              <a:t>pasi</a:t>
            </a:r>
            <a:r>
              <a:rPr dirty="0" cap="small" sz="1350" spc="-100">
                <a:latin typeface="Microsoft Sans Serif"/>
                <a:cs typeface="Microsoft Sans Serif"/>
              </a:rPr>
              <a:t>ó</a:t>
            </a:r>
            <a:r>
              <a:rPr dirty="0" sz="1350" spc="-5">
                <a:latin typeface="Microsoft Sans Serif"/>
                <a:cs typeface="Microsoft Sans Serif"/>
              </a:rPr>
              <a:t>n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cap="small" sz="1350" spc="-60">
                <a:latin typeface="Microsoft Sans Serif"/>
                <a:cs typeface="Microsoft Sans Serif"/>
              </a:rPr>
              <a:t>c</a:t>
            </a:r>
            <a:r>
              <a:rPr dirty="0" sz="1350" spc="20">
                <a:latin typeface="Microsoft Sans Serif"/>
                <a:cs typeface="Microsoft Sans Serif"/>
              </a:rPr>
              <a:t>ada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sz="1350" spc="55">
                <a:latin typeface="Microsoft Sans Serif"/>
                <a:cs typeface="Microsoft Sans Serif"/>
              </a:rPr>
              <a:t>tǐiun</a:t>
            </a:r>
            <a:r>
              <a:rPr dirty="0" sz="1350" spc="25">
                <a:latin typeface="Microsoft Sans Serif"/>
                <a:cs typeface="Microsoft Sans Serif"/>
              </a:rPr>
              <a:t>f</a:t>
            </a:r>
            <a:r>
              <a:rPr dirty="0" cap="small" sz="1350" spc="-100">
                <a:latin typeface="Microsoft Sans Serif"/>
                <a:cs typeface="Microsoft Sans Serif"/>
              </a:rPr>
              <a:t>o</a:t>
            </a:r>
            <a:r>
              <a:rPr dirty="0" sz="1350" spc="-45">
                <a:latin typeface="Microsoft Sans Serif"/>
                <a:cs typeface="Microsoft Sans Serif"/>
              </a:rPr>
              <a:t> </a:t>
            </a:r>
            <a:r>
              <a:rPr dirty="0" sz="1350">
                <a:latin typeface="Microsoft Sans Serif"/>
                <a:cs typeface="Microsoft Sans Serif"/>
              </a:rPr>
              <a:t>del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sz="1350">
                <a:latin typeface="Microsoft Sans Serif"/>
                <a:cs typeface="Microsoft Sans Serif"/>
              </a:rPr>
              <a:t>equip</a:t>
            </a:r>
            <a:r>
              <a:rPr dirty="0" cap="small" sz="1350" spc="-114">
                <a:latin typeface="Microsoft Sans Serif"/>
                <a:cs typeface="Microsoft Sans Serif"/>
              </a:rPr>
              <a:t>o</a:t>
            </a:r>
            <a:r>
              <a:rPr dirty="0" sz="1350" spc="-60">
                <a:latin typeface="Microsoft Sans Serif"/>
                <a:cs typeface="Microsoft Sans Serif"/>
              </a:rPr>
              <a:t>.</a:t>
            </a:r>
            <a:endParaRPr sz="1350">
              <a:latin typeface="Microsoft Sans Serif"/>
              <a:cs typeface="Microsoft Sans Serif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9725" y="1741627"/>
            <a:ext cx="1846313" cy="230311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749725" y="4254134"/>
            <a:ext cx="1846313" cy="856523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3749725" y="5301018"/>
            <a:ext cx="1846313" cy="137996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3775397" y="6796771"/>
            <a:ext cx="1790064" cy="1929764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14604" marR="6985" indent="-635">
              <a:lnSpc>
                <a:spcPct val="136200"/>
              </a:lnSpc>
              <a:spcBef>
                <a:spcPts val="90"/>
              </a:spcBef>
            </a:pPr>
            <a:r>
              <a:rPr dirty="0" sz="1650" spc="260" b="1">
                <a:latin typeface="Trebuchet MS"/>
                <a:cs typeface="Trebuchet MS"/>
              </a:rPr>
              <a:t>En</a:t>
            </a:r>
            <a:r>
              <a:rPr dirty="0" sz="1650" spc="150" b="1">
                <a:latin typeface="Trebuchet MS"/>
                <a:cs typeface="Trebuchet MS"/>
              </a:rPr>
              <a:t>f</a:t>
            </a:r>
            <a:r>
              <a:rPr dirty="0" sz="1650" spc="229" b="1">
                <a:latin typeface="Trebuchet MS"/>
                <a:cs typeface="Trebuchet MS"/>
              </a:rPr>
              <a:t>oque</a:t>
            </a:r>
            <a:r>
              <a:rPr dirty="0" sz="1650" spc="-95" b="1">
                <a:latin typeface="Trebuchet MS"/>
                <a:cs typeface="Trebuchet MS"/>
              </a:rPr>
              <a:t> </a:t>
            </a:r>
            <a:r>
              <a:rPr dirty="0" sz="1650" spc="150" b="1">
                <a:latin typeface="Trebuchet MS"/>
                <a:cs typeface="Trebuchet MS"/>
              </a:rPr>
              <a:t>y </a:t>
            </a:r>
            <a:r>
              <a:rPr dirty="0" sz="1650" spc="325" b="1">
                <a:latin typeface="Trebuchet MS"/>
                <a:cs typeface="Trebuchet MS"/>
              </a:rPr>
              <a:t>D</a:t>
            </a:r>
            <a:r>
              <a:rPr dirty="0" sz="1650" spc="275" b="1">
                <a:latin typeface="Trebuchet MS"/>
                <a:cs typeface="Trebuchet MS"/>
              </a:rPr>
              <a:t>e</a:t>
            </a:r>
            <a:r>
              <a:rPr dirty="0" sz="1650" spc="60" b="1">
                <a:latin typeface="Trebuchet MS"/>
                <a:cs typeface="Trebuchet MS"/>
              </a:rPr>
              <a:t>t</a:t>
            </a:r>
            <a:r>
              <a:rPr dirty="0" sz="1650" spc="175" b="1">
                <a:latin typeface="Trebuchet MS"/>
                <a:cs typeface="Trebuchet MS"/>
              </a:rPr>
              <a:t>erminaci</a:t>
            </a:r>
            <a:r>
              <a:rPr dirty="0" cap="small" sz="1650" spc="270" b="1">
                <a:latin typeface="Trebuchet MS"/>
                <a:cs typeface="Trebuchet MS"/>
              </a:rPr>
              <a:t>ó</a:t>
            </a:r>
            <a:r>
              <a:rPr dirty="0" sz="1650" spc="190" b="1">
                <a:latin typeface="Trebuchet MS"/>
                <a:cs typeface="Trebuchet MS"/>
              </a:rPr>
              <a:t>n</a:t>
            </a:r>
            <a:endParaRPr sz="1650">
              <a:latin typeface="Trebuchet MS"/>
              <a:cs typeface="Trebuchet MS"/>
            </a:endParaRPr>
          </a:p>
          <a:p>
            <a:pPr algn="ctr" marL="12700" marR="5080" indent="-635">
              <a:lnSpc>
                <a:spcPct val="134100"/>
              </a:lnSpc>
              <a:spcBef>
                <a:spcPts val="915"/>
              </a:spcBef>
            </a:pPr>
            <a:r>
              <a:rPr dirty="0" sz="1350" spc="-45">
                <a:latin typeface="Microsoft Sans Serif"/>
                <a:cs typeface="Microsoft Sans Serif"/>
              </a:rPr>
              <a:t>El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sz="1350">
                <a:latin typeface="Microsoft Sans Serif"/>
                <a:cs typeface="Microsoft Sans Serif"/>
              </a:rPr>
              <a:t>equip</a:t>
            </a:r>
            <a:r>
              <a:rPr dirty="0" cap="small" sz="1350" spc="-100">
                <a:latin typeface="Microsoft Sans Serif"/>
                <a:cs typeface="Microsoft Sans Serif"/>
              </a:rPr>
              <a:t>o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cap="small" sz="1350" spc="-140">
                <a:latin typeface="Microsoft Sans Serif"/>
                <a:cs typeface="Microsoft Sans Serif"/>
              </a:rPr>
              <a:t>s</a:t>
            </a:r>
            <a:r>
              <a:rPr dirty="0" sz="1350" spc="-30">
                <a:latin typeface="Microsoft Sans Serif"/>
                <a:cs typeface="Microsoft Sans Serif"/>
              </a:rPr>
              <a:t>e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sz="1350" spc="40">
                <a:latin typeface="Microsoft Sans Serif"/>
                <a:cs typeface="Microsoft Sans Serif"/>
              </a:rPr>
              <a:t>pǐepaǐa </a:t>
            </a:r>
            <a:r>
              <a:rPr dirty="0" cap="small" sz="1350" spc="-80">
                <a:latin typeface="Microsoft Sans Serif"/>
                <a:cs typeface="Microsoft Sans Serif"/>
              </a:rPr>
              <a:t>co</a:t>
            </a:r>
            <a:r>
              <a:rPr dirty="0" sz="1350" spc="-5">
                <a:latin typeface="Microsoft Sans Serif"/>
                <a:cs typeface="Microsoft Sans Serif"/>
              </a:rPr>
              <a:t>n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sz="1350" spc="-20">
                <a:latin typeface="Microsoft Sans Serif"/>
                <a:cs typeface="Microsoft Sans Serif"/>
              </a:rPr>
              <a:t>dis</a:t>
            </a:r>
            <a:r>
              <a:rPr dirty="0" cap="small" sz="1350" spc="-60">
                <a:latin typeface="Microsoft Sans Serif"/>
                <a:cs typeface="Microsoft Sans Serif"/>
              </a:rPr>
              <a:t>c</a:t>
            </a:r>
            <a:r>
              <a:rPr dirty="0" sz="1350">
                <a:latin typeface="Microsoft Sans Serif"/>
                <a:cs typeface="Microsoft Sans Serif"/>
              </a:rPr>
              <a:t>iplina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sz="1350">
                <a:latin typeface="Microsoft Sans Serif"/>
                <a:cs typeface="Microsoft Sans Serif"/>
              </a:rPr>
              <a:t>y </a:t>
            </a:r>
            <a:r>
              <a:rPr dirty="0" cap="small" sz="1350" spc="-80">
                <a:latin typeface="Microsoft Sans Serif"/>
                <a:cs typeface="Microsoft Sans Serif"/>
              </a:rPr>
              <a:t>co</a:t>
            </a:r>
            <a:r>
              <a:rPr dirty="0" sz="1350" spc="75">
                <a:latin typeface="Microsoft Sans Serif"/>
                <a:cs typeface="Microsoft Sans Serif"/>
              </a:rPr>
              <a:t>mpǐ</a:t>
            </a:r>
            <a:r>
              <a:rPr dirty="0" cap="small" sz="1350" spc="-100">
                <a:latin typeface="Microsoft Sans Serif"/>
                <a:cs typeface="Microsoft Sans Serif"/>
              </a:rPr>
              <a:t>o</a:t>
            </a:r>
            <a:r>
              <a:rPr dirty="0" sz="1350" spc="-5">
                <a:latin typeface="Microsoft Sans Serif"/>
                <a:cs typeface="Microsoft Sans Serif"/>
              </a:rPr>
              <a:t>mis</a:t>
            </a:r>
            <a:r>
              <a:rPr dirty="0" cap="small" sz="1350" spc="-100">
                <a:latin typeface="Microsoft Sans Serif"/>
                <a:cs typeface="Microsoft Sans Serif"/>
              </a:rPr>
              <a:t>o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sz="1350" spc="45">
                <a:latin typeface="Microsoft Sans Serif"/>
                <a:cs typeface="Microsoft Sans Serif"/>
              </a:rPr>
              <a:t>paǐa</a:t>
            </a:r>
            <a:r>
              <a:rPr dirty="0" sz="1350" spc="-80">
                <a:latin typeface="Microsoft Sans Serif"/>
                <a:cs typeface="Microsoft Sans Serif"/>
              </a:rPr>
              <a:t> </a:t>
            </a:r>
            <a:r>
              <a:rPr dirty="0" cap="small" sz="1350" spc="-60">
                <a:latin typeface="Microsoft Sans Serif"/>
                <a:cs typeface="Microsoft Sans Serif"/>
              </a:rPr>
              <a:t>c</a:t>
            </a:r>
            <a:r>
              <a:rPr dirty="0" sz="1350" spc="20">
                <a:latin typeface="Microsoft Sans Serif"/>
                <a:cs typeface="Microsoft Sans Serif"/>
              </a:rPr>
              <a:t>ada </a:t>
            </a:r>
            <a:r>
              <a:rPr dirty="0" sz="1350" spc="50">
                <a:latin typeface="Microsoft Sans Serif"/>
                <a:cs typeface="Microsoft Sans Serif"/>
              </a:rPr>
              <a:t>paǐtid</a:t>
            </a:r>
            <a:r>
              <a:rPr dirty="0" cap="small" sz="1350" spc="-114">
                <a:latin typeface="Microsoft Sans Serif"/>
                <a:cs typeface="Microsoft Sans Serif"/>
              </a:rPr>
              <a:t>o</a:t>
            </a:r>
            <a:r>
              <a:rPr dirty="0" sz="1350" spc="-60">
                <a:latin typeface="Microsoft Sans Serif"/>
                <a:cs typeface="Microsoft Sans Serif"/>
              </a:rPr>
              <a:t>.</a:t>
            </a:r>
            <a:endParaRPr sz="1350">
              <a:latin typeface="Microsoft Sans Serif"/>
              <a:cs typeface="Microsoft Sans Serif"/>
            </a:endParaRPr>
          </a:p>
        </p:txBody>
      </p:sp>
      <p:pic>
        <p:nvPicPr>
          <p:cNvPr id="11" name="object 1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5852998" y="1741627"/>
            <a:ext cx="1836788" cy="230311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852998" y="4254131"/>
            <a:ext cx="1836788" cy="1322870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5852998" y="5767349"/>
            <a:ext cx="1836788" cy="1503692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5852998" y="7461379"/>
            <a:ext cx="1836788" cy="1846312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5944095" y="9471060"/>
            <a:ext cx="1650364" cy="549275"/>
          </a:xfrm>
          <a:prstGeom prst="rect">
            <a:avLst/>
          </a:prstGeom>
        </p:spPr>
        <p:txBody>
          <a:bodyPr wrap="square" lIns="0" tIns="1905" rIns="0" bIns="0" rtlCol="0" vert="horz">
            <a:spAutoFit/>
          </a:bodyPr>
          <a:lstStyle/>
          <a:p>
            <a:pPr marL="643255" marR="5080" indent="-631190">
              <a:lnSpc>
                <a:spcPct val="106000"/>
              </a:lnSpc>
              <a:spcBef>
                <a:spcPts val="15"/>
              </a:spcBef>
            </a:pPr>
            <a:r>
              <a:rPr dirty="0" sz="1650" spc="175" b="1">
                <a:latin typeface="Trebuchet MS"/>
                <a:cs typeface="Trebuchet MS"/>
              </a:rPr>
              <a:t>reconocimien  </a:t>
            </a:r>
            <a:r>
              <a:rPr dirty="0" sz="1650" spc="185" b="1">
                <a:latin typeface="Trebuchet MS"/>
                <a:cs typeface="Trebuchet MS"/>
              </a:rPr>
              <a:t>tos</a:t>
            </a:r>
            <a:endParaRPr sz="1650">
              <a:latin typeface="Trebuchet MS"/>
              <a:cs typeface="Trebuchet MS"/>
            </a:endParaRPr>
          </a:p>
        </p:txBody>
      </p:sp>
      <p:pic>
        <p:nvPicPr>
          <p:cNvPr id="16" name="object 16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7946758" y="1741627"/>
            <a:ext cx="1846300" cy="2303119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7946758" y="4254131"/>
            <a:ext cx="1846300" cy="2778975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8017778" y="7158416"/>
            <a:ext cx="1699895" cy="7112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 indent="24765">
              <a:lnSpc>
                <a:spcPct val="136200"/>
              </a:lnSpc>
              <a:spcBef>
                <a:spcPts val="90"/>
              </a:spcBef>
            </a:pPr>
            <a:r>
              <a:rPr dirty="0" sz="1650" spc="280" b="1">
                <a:latin typeface="Trebuchet MS"/>
                <a:cs typeface="Trebuchet MS"/>
              </a:rPr>
              <a:t>Con</a:t>
            </a:r>
            <a:r>
              <a:rPr dirty="0" sz="1650" spc="235" b="1">
                <a:latin typeface="Trebuchet MS"/>
                <a:cs typeface="Trebuchet MS"/>
              </a:rPr>
              <a:t>e</a:t>
            </a:r>
            <a:r>
              <a:rPr dirty="0" sz="1650" spc="75" b="1">
                <a:latin typeface="Trebuchet MS"/>
                <a:cs typeface="Trebuchet MS"/>
              </a:rPr>
              <a:t>xi</a:t>
            </a:r>
            <a:r>
              <a:rPr dirty="0" cap="small" sz="1650" spc="270" b="1">
                <a:latin typeface="Trebuchet MS"/>
                <a:cs typeface="Trebuchet MS"/>
              </a:rPr>
              <a:t>ó</a:t>
            </a:r>
            <a:r>
              <a:rPr dirty="0" sz="1650" spc="190" b="1">
                <a:latin typeface="Trebuchet MS"/>
                <a:cs typeface="Trebuchet MS"/>
              </a:rPr>
              <a:t>n</a:t>
            </a:r>
            <a:r>
              <a:rPr dirty="0" sz="1650" spc="-95" b="1">
                <a:latin typeface="Trebuchet MS"/>
                <a:cs typeface="Trebuchet MS"/>
              </a:rPr>
              <a:t> </a:t>
            </a:r>
            <a:r>
              <a:rPr dirty="0" sz="1650" spc="220" b="1">
                <a:latin typeface="Trebuchet MS"/>
                <a:cs typeface="Trebuchet MS"/>
              </a:rPr>
              <a:t>con </a:t>
            </a:r>
            <a:r>
              <a:rPr dirty="0" sz="1650" spc="155" b="1">
                <a:latin typeface="Trebuchet MS"/>
                <a:cs typeface="Trebuchet MS"/>
              </a:rPr>
              <a:t>la</a:t>
            </a:r>
            <a:r>
              <a:rPr dirty="0" sz="1650" spc="-95" b="1">
                <a:latin typeface="Trebuchet MS"/>
                <a:cs typeface="Trebuchet MS"/>
              </a:rPr>
              <a:t> </a:t>
            </a:r>
            <a:r>
              <a:rPr dirty="0" sz="1650" spc="275" b="1">
                <a:latin typeface="Trebuchet MS"/>
                <a:cs typeface="Trebuchet MS"/>
              </a:rPr>
              <a:t>Comunidad</a:t>
            </a:r>
            <a:endParaRPr sz="1650">
              <a:latin typeface="Trebuchet MS"/>
              <a:cs typeface="Trebuchet MS"/>
            </a:endParaRPr>
          </a:p>
        </p:txBody>
      </p:sp>
      <p:pic>
        <p:nvPicPr>
          <p:cNvPr id="19" name="object 19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9548494" y="9969500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2"/>
            <a:ext cx="11430000" cy="11558270"/>
            <a:chOff x="0" y="2"/>
            <a:chExt cx="11430000" cy="1155827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2"/>
              <a:ext cx="11430000" cy="11558013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"/>
              <a:ext cx="11430000" cy="11558014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0" y="4"/>
            <a:ext cx="11430000" cy="11558270"/>
          </a:xfrm>
          <a:custGeom>
            <a:avLst/>
            <a:gdLst/>
            <a:ahLst/>
            <a:cxnLst/>
            <a:rect l="l" t="t" r="r" b="b"/>
            <a:pathLst>
              <a:path w="11430000" h="11558270">
                <a:moveTo>
                  <a:pt x="11429999" y="0"/>
                </a:moveTo>
                <a:lnTo>
                  <a:pt x="0" y="0"/>
                </a:lnTo>
                <a:lnTo>
                  <a:pt x="0" y="11558012"/>
                </a:lnTo>
                <a:lnTo>
                  <a:pt x="11429999" y="11558012"/>
                </a:lnTo>
                <a:lnTo>
                  <a:pt x="11429999" y="0"/>
                </a:lnTo>
                <a:close/>
              </a:path>
            </a:pathLst>
          </a:custGeom>
          <a:solidFill>
            <a:srgbClr val="152025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21590">
              <a:lnSpc>
                <a:spcPct val="100000"/>
              </a:lnSpc>
              <a:spcBef>
                <a:spcPts val="95"/>
              </a:spcBef>
            </a:pPr>
            <a:r>
              <a:rPr dirty="0" spc="260"/>
              <a:t>Gracias.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629701" y="1029421"/>
            <a:ext cx="10112375" cy="192913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36200"/>
              </a:lnSpc>
              <a:spcBef>
                <a:spcPts val="90"/>
              </a:spcBef>
            </a:pPr>
            <a:r>
              <a:rPr dirty="0" sz="1650" spc="160" b="1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60" b="1">
                <a:solidFill>
                  <a:srgbClr val="FFFFFF"/>
                </a:solidFill>
                <a:latin typeface="Trebuchet MS"/>
                <a:cs typeface="Trebuchet MS"/>
              </a:rPr>
              <a:t>exitoso</a:t>
            </a:r>
            <a:r>
              <a:rPr dirty="0" sz="1650" spc="-8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75" b="1">
                <a:solidFill>
                  <a:srgbClr val="FFFFFF"/>
                </a:solidFill>
                <a:latin typeface="Trebuchet MS"/>
                <a:cs typeface="Trebuchet MS"/>
              </a:rPr>
              <a:t>proyecto</a:t>
            </a:r>
            <a:r>
              <a:rPr dirty="0" sz="1650" spc="32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45" b="1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1650" spc="-8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15" b="1">
                <a:solidFill>
                  <a:srgbClr val="FFFFFF"/>
                </a:solidFill>
                <a:latin typeface="Trebuchet MS"/>
                <a:cs typeface="Trebuchet MS"/>
              </a:rPr>
              <a:t>Fundación</a:t>
            </a:r>
            <a:r>
              <a:rPr dirty="0" sz="1650" spc="-8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90" b="1">
                <a:solidFill>
                  <a:srgbClr val="FFFFFF"/>
                </a:solidFill>
                <a:latin typeface="Trebuchet MS"/>
                <a:cs typeface="Trebuchet MS"/>
              </a:rPr>
              <a:t>Vancouver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75" b="1">
                <a:solidFill>
                  <a:srgbClr val="FFFFFF"/>
                </a:solidFill>
                <a:latin typeface="Trebuchet MS"/>
                <a:cs typeface="Trebuchet MS"/>
              </a:rPr>
              <a:t>fue</a:t>
            </a:r>
            <a:r>
              <a:rPr dirty="0" sz="1650" spc="-8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65" b="1">
                <a:solidFill>
                  <a:srgbClr val="FFFFFF"/>
                </a:solidFill>
                <a:latin typeface="Trebuchet MS"/>
                <a:cs typeface="Trebuchet MS"/>
              </a:rPr>
              <a:t>posible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60" b="1">
                <a:solidFill>
                  <a:srgbClr val="FFFFFF"/>
                </a:solidFill>
                <a:latin typeface="Trebuchet MS"/>
                <a:cs typeface="Trebuchet MS"/>
              </a:rPr>
              <a:t>por</a:t>
            </a:r>
            <a:r>
              <a:rPr dirty="0" sz="1650" spc="-8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80" b="1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1650" spc="-8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45" b="1">
                <a:solidFill>
                  <a:srgbClr val="FFFFFF"/>
                </a:solidFill>
                <a:latin typeface="Trebuchet MS"/>
                <a:cs typeface="Trebuchet MS"/>
              </a:rPr>
              <a:t>apoyo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65" b="1">
                <a:solidFill>
                  <a:srgbClr val="FFFFFF"/>
                </a:solidFill>
                <a:latin typeface="Trebuchet MS"/>
                <a:cs typeface="Trebuchet MS"/>
              </a:rPr>
              <a:t>incondicional</a:t>
            </a:r>
            <a:r>
              <a:rPr dirty="0" sz="1650" spc="-8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45" b="1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1650" spc="-484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15" b="1">
                <a:solidFill>
                  <a:srgbClr val="FFFFFF"/>
                </a:solidFill>
                <a:latin typeface="Trebuchet MS"/>
                <a:cs typeface="Trebuchet MS"/>
              </a:rPr>
              <a:t>Raúl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60" b="1">
                <a:solidFill>
                  <a:srgbClr val="FFFFFF"/>
                </a:solidFill>
                <a:latin typeface="Trebuchet MS"/>
                <a:cs typeface="Trebuchet MS"/>
              </a:rPr>
              <a:t>Albarracín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95" b="1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10" b="1">
                <a:solidFill>
                  <a:srgbClr val="FFFFFF"/>
                </a:solidFill>
                <a:latin typeface="Trebuchet MS"/>
                <a:cs typeface="Trebuchet MS"/>
              </a:rPr>
              <a:t>Katy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310" b="1">
                <a:solidFill>
                  <a:srgbClr val="FFFFFF"/>
                </a:solidFill>
                <a:latin typeface="Trebuchet MS"/>
                <a:cs typeface="Trebuchet MS"/>
              </a:rPr>
              <a:t>Massuco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25" b="1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15" b="1">
                <a:solidFill>
                  <a:srgbClr val="FFFFFF"/>
                </a:solidFill>
                <a:latin typeface="Trebuchet MS"/>
                <a:cs typeface="Trebuchet MS"/>
              </a:rPr>
              <a:t>se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40" b="1">
                <a:solidFill>
                  <a:srgbClr val="FFFFFF"/>
                </a:solidFill>
                <a:latin typeface="Trebuchet MS"/>
                <a:cs typeface="Trebuchet MS"/>
              </a:rPr>
              <a:t>interesaron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60" b="1">
                <a:solidFill>
                  <a:srgbClr val="FFFFFF"/>
                </a:solidFill>
                <a:latin typeface="Trebuchet MS"/>
                <a:cs typeface="Trebuchet MS"/>
              </a:rPr>
              <a:t>por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80" b="1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75" b="1">
                <a:solidFill>
                  <a:srgbClr val="FFFFFF"/>
                </a:solidFill>
                <a:latin typeface="Trebuchet MS"/>
                <a:cs typeface="Trebuchet MS"/>
              </a:rPr>
              <a:t>deporte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00" b="1">
                <a:solidFill>
                  <a:srgbClr val="FFFFFF"/>
                </a:solidFill>
                <a:latin typeface="Trebuchet MS"/>
                <a:cs typeface="Trebuchet MS"/>
              </a:rPr>
              <a:t>femenino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90" b="1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70" b="1">
                <a:solidFill>
                  <a:srgbClr val="FFFFFF"/>
                </a:solidFill>
                <a:latin typeface="Trebuchet MS"/>
                <a:cs typeface="Trebuchet MS"/>
              </a:rPr>
              <a:t>nuestra </a:t>
            </a:r>
            <a:r>
              <a:rPr dirty="0" sz="1650" spc="-484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65" b="1">
                <a:solidFill>
                  <a:srgbClr val="FFFFFF"/>
                </a:solidFill>
                <a:latin typeface="Trebuchet MS"/>
                <a:cs typeface="Trebuchet MS"/>
              </a:rPr>
              <a:t>ciudad,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30" b="1">
                <a:solidFill>
                  <a:srgbClr val="FFFFFF"/>
                </a:solidFill>
                <a:latin typeface="Trebuchet MS"/>
                <a:cs typeface="Trebuchet MS"/>
              </a:rPr>
              <a:t>sin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25" b="1">
                <a:solidFill>
                  <a:srgbClr val="FFFFFF"/>
                </a:solidFill>
                <a:latin typeface="Trebuchet MS"/>
                <a:cs typeface="Trebuchet MS"/>
              </a:rPr>
              <a:t>ellos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20" b="1">
                <a:solidFill>
                  <a:srgbClr val="FFFFFF"/>
                </a:solidFill>
                <a:latin typeface="Trebuchet MS"/>
                <a:cs typeface="Trebuchet MS"/>
              </a:rPr>
              <a:t>no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20" b="1">
                <a:solidFill>
                  <a:srgbClr val="FFFFFF"/>
                </a:solidFill>
                <a:latin typeface="Trebuchet MS"/>
                <a:cs typeface="Trebuchet MS"/>
              </a:rPr>
              <a:t>podríamos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95" b="1">
                <a:solidFill>
                  <a:srgbClr val="FFFFFF"/>
                </a:solidFill>
                <a:latin typeface="Trebuchet MS"/>
                <a:cs typeface="Trebuchet MS"/>
              </a:rPr>
              <a:t>haber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75" b="1">
                <a:solidFill>
                  <a:srgbClr val="FFFFFF"/>
                </a:solidFill>
                <a:latin typeface="Trebuchet MS"/>
                <a:cs typeface="Trebuchet MS"/>
              </a:rPr>
              <a:t>lleąado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95" b="1">
                <a:solidFill>
                  <a:srgbClr val="FFFFFF"/>
                </a:solidFill>
                <a:latin typeface="Trebuchet MS"/>
                <a:cs typeface="Trebuchet MS"/>
              </a:rPr>
              <a:t>tan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55" b="1">
                <a:solidFill>
                  <a:srgbClr val="FFFFFF"/>
                </a:solidFill>
                <a:latin typeface="Trebuchet MS"/>
                <a:cs typeface="Trebuchet MS"/>
              </a:rPr>
              <a:t>lejos.</a:t>
            </a:r>
            <a:endParaRPr sz="1650">
              <a:latin typeface="Trebuchet MS"/>
              <a:cs typeface="Trebuchet MS"/>
            </a:endParaRPr>
          </a:p>
          <a:p>
            <a:pPr marL="12700" marR="361950">
              <a:lnSpc>
                <a:spcPct val="136300"/>
              </a:lnSpc>
              <a:spcBef>
                <a:spcPts val="1500"/>
              </a:spcBef>
            </a:pPr>
            <a:r>
              <a:rPr dirty="0" sz="1650" spc="280" b="1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00" b="1">
                <a:solidFill>
                  <a:srgbClr val="FFFFFF"/>
                </a:solidFill>
                <a:latin typeface="Trebuchet MS"/>
                <a:cs typeface="Trebuchet MS"/>
              </a:rPr>
              <a:t>aąradecimiento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80" b="1">
                <a:solidFill>
                  <a:srgbClr val="FFFFFF"/>
                </a:solidFill>
                <a:latin typeface="Trebuchet MS"/>
                <a:cs typeface="Trebuchet MS"/>
              </a:rPr>
              <a:t>especial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340" b="1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320" b="1">
                <a:solidFill>
                  <a:srgbClr val="FFFFFF"/>
                </a:solidFill>
                <a:latin typeface="Trebuchet MS"/>
                <a:cs typeface="Trebuchet MS"/>
              </a:rPr>
              <a:t>cada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40" b="1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45" b="1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80" b="1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-40" b="1">
                <a:solidFill>
                  <a:srgbClr val="FFFFFF"/>
                </a:solidFill>
                <a:latin typeface="Trebuchet MS"/>
                <a:cs typeface="Trebuchet MS"/>
              </a:rPr>
              <a:t>123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90" b="1">
                <a:solidFill>
                  <a:srgbClr val="FFFFFF"/>
                </a:solidFill>
                <a:latin typeface="Trebuchet MS"/>
                <a:cs typeface="Trebuchet MS"/>
              </a:rPr>
              <a:t>juąadoras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95" b="1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340" b="1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20" b="1">
                <a:solidFill>
                  <a:srgbClr val="FFFFFF"/>
                </a:solidFill>
                <a:latin typeface="Trebuchet MS"/>
                <a:cs typeface="Trebuchet MS"/>
              </a:rPr>
              <a:t>sus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75" b="1">
                <a:solidFill>
                  <a:srgbClr val="FFFFFF"/>
                </a:solidFill>
                <a:latin typeface="Trebuchet MS"/>
                <a:cs typeface="Trebuchet MS"/>
              </a:rPr>
              <a:t>familias</a:t>
            </a:r>
            <a:r>
              <a:rPr dirty="0" sz="165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60" b="1">
                <a:solidFill>
                  <a:srgbClr val="FFFFFF"/>
                </a:solidFill>
                <a:latin typeface="Trebuchet MS"/>
                <a:cs typeface="Trebuchet MS"/>
              </a:rPr>
              <a:t>por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35" b="1">
                <a:solidFill>
                  <a:srgbClr val="FFFFFF"/>
                </a:solidFill>
                <a:latin typeface="Trebuchet MS"/>
                <a:cs typeface="Trebuchet MS"/>
              </a:rPr>
              <a:t>ser </a:t>
            </a:r>
            <a:r>
              <a:rPr dirty="0" sz="1650" spc="-48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65" b="1">
                <a:solidFill>
                  <a:srgbClr val="FFFFFF"/>
                </a:solidFill>
                <a:latin typeface="Trebuchet MS"/>
                <a:cs typeface="Trebuchet MS"/>
              </a:rPr>
              <a:t>parte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45" b="1">
                <a:solidFill>
                  <a:srgbClr val="FFFFFF"/>
                </a:solidFill>
                <a:latin typeface="Trebuchet MS"/>
                <a:cs typeface="Trebuchet MS"/>
              </a:rPr>
              <a:t>desde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80" b="1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55" b="1">
                <a:solidFill>
                  <a:srgbClr val="FFFFFF"/>
                </a:solidFill>
                <a:latin typeface="Trebuchet MS"/>
                <a:cs typeface="Trebuchet MS"/>
              </a:rPr>
              <a:t>inicio,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15" b="1">
                <a:solidFill>
                  <a:srgbClr val="FFFFFF"/>
                </a:solidFill>
                <a:latin typeface="Trebuchet MS"/>
                <a:cs typeface="Trebuchet MS"/>
              </a:rPr>
              <a:t>aląunas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70" b="1">
                <a:solidFill>
                  <a:srgbClr val="FFFFFF"/>
                </a:solidFill>
                <a:latin typeface="Trebuchet MS"/>
                <a:cs typeface="Trebuchet MS"/>
              </a:rPr>
              <a:t>siąuen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235" b="1">
                <a:solidFill>
                  <a:srgbClr val="FFFFFF"/>
                </a:solidFill>
                <a:latin typeface="Trebuchet MS"/>
                <a:cs typeface="Trebuchet MS"/>
              </a:rPr>
              <a:t>hasta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80" b="1">
                <a:solidFill>
                  <a:srgbClr val="FFFFFF"/>
                </a:solidFill>
                <a:latin typeface="Trebuchet MS"/>
                <a:cs typeface="Trebuchet MS"/>
              </a:rPr>
              <a:t>hoy.</a:t>
            </a:r>
            <a:r>
              <a:rPr dirty="0" sz="165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180" b="1">
                <a:solidFill>
                  <a:srgbClr val="FFFFFF"/>
                </a:solidFill>
                <a:latin typeface="Trebuchet MS"/>
                <a:cs typeface="Trebuchet MS"/>
              </a:rPr>
              <a:t>Gracias.</a:t>
            </a:r>
            <a:endParaRPr sz="1650">
              <a:latin typeface="Trebuchet MS"/>
              <a:cs typeface="Trebuchet MS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48494" y="11011916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2024-05-29T14:36:53Z</dcterms:created>
  <dcterms:modified xsi:type="dcterms:W3CDTF">2024-05-29T14:36:53Z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2024-05-25T00:00:00Z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2024-05-29T00:00:00Z</vt:filetime>
  </property>
</Properties>
</file>